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4090F0E1-0EEB-424D-8E86-8209F81F0897}">
          <p14:sldIdLst>
            <p14:sldId id="256"/>
            <p14:sldId id="257"/>
            <p14:sldId id="258"/>
          </p14:sldIdLst>
        </p14:section>
        <p14:section name="Section sans titre" id="{277E7928-4025-45CA-B24D-E3B12F50EE72}">
          <p14:sldIdLst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7AF6-1DA8-42C4-9FD0-CE5684B919A0}" type="datetimeFigureOut">
              <a:rPr lang="fr-CI" smtClean="0"/>
              <a:t>12/10/2024</a:t>
            </a:fld>
            <a:endParaRPr lang="fr-C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A587-9AE4-4E44-8992-1DE36433D940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393215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7AF6-1DA8-42C4-9FD0-CE5684B919A0}" type="datetimeFigureOut">
              <a:rPr lang="fr-CI" smtClean="0"/>
              <a:t>12/10/2024</a:t>
            </a:fld>
            <a:endParaRPr lang="fr-C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A587-9AE4-4E44-8992-1DE36433D940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3569110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7AF6-1DA8-42C4-9FD0-CE5684B919A0}" type="datetimeFigureOut">
              <a:rPr lang="fr-CI" smtClean="0"/>
              <a:t>12/10/2024</a:t>
            </a:fld>
            <a:endParaRPr lang="fr-C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A587-9AE4-4E44-8992-1DE36433D940}" type="slidenum">
              <a:rPr lang="fr-CI" smtClean="0"/>
              <a:t>‹N°›</a:t>
            </a:fld>
            <a:endParaRPr lang="fr-CI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3615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7AF6-1DA8-42C4-9FD0-CE5684B919A0}" type="datetimeFigureOut">
              <a:rPr lang="fr-CI" smtClean="0"/>
              <a:t>12/10/2024</a:t>
            </a:fld>
            <a:endParaRPr lang="fr-C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A587-9AE4-4E44-8992-1DE36433D940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1130307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7AF6-1DA8-42C4-9FD0-CE5684B919A0}" type="datetimeFigureOut">
              <a:rPr lang="fr-CI" smtClean="0"/>
              <a:t>12/10/2024</a:t>
            </a:fld>
            <a:endParaRPr lang="fr-C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A587-9AE4-4E44-8992-1DE36433D940}" type="slidenum">
              <a:rPr lang="fr-CI" smtClean="0"/>
              <a:t>‹N°›</a:t>
            </a:fld>
            <a:endParaRPr lang="fr-C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5231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7AF6-1DA8-42C4-9FD0-CE5684B919A0}" type="datetimeFigureOut">
              <a:rPr lang="fr-CI" smtClean="0"/>
              <a:t>12/10/2024</a:t>
            </a:fld>
            <a:endParaRPr lang="fr-C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A587-9AE4-4E44-8992-1DE36433D940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812667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7AF6-1DA8-42C4-9FD0-CE5684B919A0}" type="datetimeFigureOut">
              <a:rPr lang="fr-CI" smtClean="0"/>
              <a:t>12/10/2024</a:t>
            </a:fld>
            <a:endParaRPr lang="fr-C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A587-9AE4-4E44-8992-1DE36433D940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571717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7AF6-1DA8-42C4-9FD0-CE5684B919A0}" type="datetimeFigureOut">
              <a:rPr lang="fr-CI" smtClean="0"/>
              <a:t>12/10/2024</a:t>
            </a:fld>
            <a:endParaRPr lang="fr-C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A587-9AE4-4E44-8992-1DE36433D940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254683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7AF6-1DA8-42C4-9FD0-CE5684B919A0}" type="datetimeFigureOut">
              <a:rPr lang="fr-CI" smtClean="0"/>
              <a:t>12/10/2024</a:t>
            </a:fld>
            <a:endParaRPr lang="fr-C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A587-9AE4-4E44-8992-1DE36433D940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388700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7AF6-1DA8-42C4-9FD0-CE5684B919A0}" type="datetimeFigureOut">
              <a:rPr lang="fr-CI" smtClean="0"/>
              <a:t>12/10/2024</a:t>
            </a:fld>
            <a:endParaRPr lang="fr-C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A587-9AE4-4E44-8992-1DE36433D940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148291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7AF6-1DA8-42C4-9FD0-CE5684B919A0}" type="datetimeFigureOut">
              <a:rPr lang="fr-CI" smtClean="0"/>
              <a:t>12/10/2024</a:t>
            </a:fld>
            <a:endParaRPr lang="fr-C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A587-9AE4-4E44-8992-1DE36433D940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269089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7AF6-1DA8-42C4-9FD0-CE5684B919A0}" type="datetimeFigureOut">
              <a:rPr lang="fr-CI" smtClean="0"/>
              <a:t>12/10/2024</a:t>
            </a:fld>
            <a:endParaRPr lang="fr-C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A587-9AE4-4E44-8992-1DE36433D940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141259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7AF6-1DA8-42C4-9FD0-CE5684B919A0}" type="datetimeFigureOut">
              <a:rPr lang="fr-CI" smtClean="0"/>
              <a:t>12/10/2024</a:t>
            </a:fld>
            <a:endParaRPr lang="fr-C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A587-9AE4-4E44-8992-1DE36433D940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275852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7AF6-1DA8-42C4-9FD0-CE5684B919A0}" type="datetimeFigureOut">
              <a:rPr lang="fr-CI" smtClean="0"/>
              <a:t>12/10/2024</a:t>
            </a:fld>
            <a:endParaRPr lang="fr-C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A587-9AE4-4E44-8992-1DE36433D940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260173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7AF6-1DA8-42C4-9FD0-CE5684B919A0}" type="datetimeFigureOut">
              <a:rPr lang="fr-CI" smtClean="0"/>
              <a:t>12/10/2024</a:t>
            </a:fld>
            <a:endParaRPr lang="fr-C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A587-9AE4-4E44-8992-1DE36433D940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93476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7AF6-1DA8-42C4-9FD0-CE5684B919A0}" type="datetimeFigureOut">
              <a:rPr lang="fr-CI" smtClean="0"/>
              <a:t>12/10/2024</a:t>
            </a:fld>
            <a:endParaRPr lang="fr-C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A587-9AE4-4E44-8992-1DE36433D940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422291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77AF6-1DA8-42C4-9FD0-CE5684B919A0}" type="datetimeFigureOut">
              <a:rPr lang="fr-CI" smtClean="0"/>
              <a:t>12/10/2024</a:t>
            </a:fld>
            <a:endParaRPr lang="fr-C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46AA587-9AE4-4E44-8992-1DE36433D940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90330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909282-CB19-4F41-C45A-007C860342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I" dirty="0"/>
              <a:t>Les avantages et le fonctionnement du web </a:t>
            </a:r>
          </a:p>
        </p:txBody>
      </p:sp>
    </p:spTree>
    <p:extLst>
      <p:ext uri="{BB962C8B-B14F-4D97-AF65-F5344CB8AC3E}">
        <p14:creationId xmlns:p14="http://schemas.microsoft.com/office/powerpoint/2010/main" val="291859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AED32A-073A-0421-D059-E8DD05E5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I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72AD85-C96B-1BB2-646B-BA2C1AFB9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I" dirty="0"/>
              <a:t>1- introduction</a:t>
            </a:r>
          </a:p>
          <a:p>
            <a:r>
              <a:rPr lang="fr-CI" dirty="0"/>
              <a:t>2- comment fonctionne le web</a:t>
            </a:r>
          </a:p>
          <a:p>
            <a:r>
              <a:rPr lang="fr-CI" dirty="0"/>
              <a:t>3- de quoi avez-vous besoin pour être un développeur web</a:t>
            </a:r>
          </a:p>
          <a:p>
            <a:r>
              <a:rPr lang="fr-CI" dirty="0"/>
              <a:t>4- pourquoi avez-vous choisir le développement web</a:t>
            </a:r>
          </a:p>
          <a:p>
            <a:r>
              <a:rPr lang="fr-CI" dirty="0"/>
              <a:t>5- conclusion </a:t>
            </a:r>
          </a:p>
          <a:p>
            <a:pPr marL="0" indent="0">
              <a:buNone/>
            </a:pPr>
            <a:endParaRPr lang="fr-CI" dirty="0"/>
          </a:p>
          <a:p>
            <a:pPr marL="0" indent="0">
              <a:buNone/>
            </a:pPr>
            <a:endParaRPr lang="fr-CI" dirty="0"/>
          </a:p>
        </p:txBody>
      </p:sp>
    </p:spTree>
    <p:extLst>
      <p:ext uri="{BB962C8B-B14F-4D97-AF65-F5344CB8AC3E}">
        <p14:creationId xmlns:p14="http://schemas.microsoft.com/office/powerpoint/2010/main" val="398475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9A3044-F193-265E-1736-4B32286A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I" dirty="0"/>
              <a:t>1- 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1FDF23-BCD1-2754-AE07-268E8F7B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012" y="1270000"/>
            <a:ext cx="8596668" cy="1580917"/>
          </a:xfrm>
        </p:spPr>
        <p:txBody>
          <a:bodyPr/>
          <a:lstStyle/>
          <a:p>
            <a:r>
              <a:rPr lang="fr-FR" b="0" i="0" dirty="0">
                <a:solidFill>
                  <a:srgbClr val="6B6B6B"/>
                </a:solidFill>
                <a:effectLst/>
                <a:latin typeface="Helvetica Neue"/>
              </a:rPr>
              <a:t>Le web (ou World Wide Web) est un système d'information en ligne qui permet d'accéder à des documents reliés par des hyperliens, qui peuvent être consultés à l'aide d'un navigateur web. Le web a été inventé par Tim Berners-Lee en 1989 alors qu'il travaillait pour le CERN, et est devenu un moyen important de communication et d'échange d'informations dans le monde entier.</a:t>
            </a:r>
            <a:endParaRPr lang="fr-CI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46E838CE-958C-5CAE-B2DC-CF896123D337}"/>
              </a:ext>
            </a:extLst>
          </p:cNvPr>
          <p:cNvSpPr txBox="1">
            <a:spLocks/>
          </p:cNvSpPr>
          <p:nvPr/>
        </p:nvSpPr>
        <p:spPr>
          <a:xfrm>
            <a:off x="677334" y="295039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I" dirty="0"/>
              <a:t>2- COMMENT FONCTIONNE LE WEB</a:t>
            </a:r>
          </a:p>
          <a:p>
            <a:endParaRPr lang="fr-CI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CAA529B-46EE-F31F-B5C0-7801C9BA50CC}"/>
              </a:ext>
            </a:extLst>
          </p:cNvPr>
          <p:cNvSpPr txBox="1">
            <a:spLocks/>
          </p:cNvSpPr>
          <p:nvPr/>
        </p:nvSpPr>
        <p:spPr>
          <a:xfrm>
            <a:off x="500960" y="3670891"/>
            <a:ext cx="8596668" cy="1580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0" i="0" dirty="0">
                <a:solidFill>
                  <a:srgbClr val="6B6B6B"/>
                </a:solidFill>
                <a:effectLst/>
                <a:latin typeface="Helvetica Neue"/>
              </a:rPr>
              <a:t>Le web est basé sur une architecture client-serveur, dans laquelle un client (comme un navigateur web) demande des informations à un serveur (comme un site web), qui renvoie les données demandées. </a:t>
            </a:r>
            <a:endParaRPr lang="fr-CI" dirty="0"/>
          </a:p>
        </p:txBody>
      </p:sp>
    </p:spTree>
    <p:extLst>
      <p:ext uri="{BB962C8B-B14F-4D97-AF65-F5344CB8AC3E}">
        <p14:creationId xmlns:p14="http://schemas.microsoft.com/office/powerpoint/2010/main" val="364732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0F6FE-7C4E-FB22-5FA5-D3A9B64D4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I" dirty="0"/>
              <a:t>3- DE QUOI AVEZ-VOUS BESOIN POUR ÊTRE UN DÉVELOPPEUR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DE66AA-ED40-BC3B-657A-C15A70815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593" y="2170864"/>
            <a:ext cx="8596668" cy="777820"/>
          </a:xfrm>
        </p:spPr>
        <p:txBody>
          <a:bodyPr/>
          <a:lstStyle/>
          <a:p>
            <a:r>
              <a:rPr lang="fr-FR" b="0" i="0" dirty="0">
                <a:solidFill>
                  <a:srgbClr val="474747"/>
                </a:solidFill>
                <a:effectLst/>
                <a:latin typeface="Google Sans"/>
              </a:rPr>
              <a:t>Pour être un développeur web, je dois </a:t>
            </a:r>
            <a:r>
              <a:rPr lang="fr-FR" b="0" i="0" dirty="0">
                <a:solidFill>
                  <a:srgbClr val="040C28"/>
                </a:solidFill>
                <a:effectLst/>
                <a:latin typeface="Google Sans"/>
              </a:rPr>
              <a:t>maîtriser les langages de codage et de programmation courants.</a:t>
            </a:r>
            <a:endParaRPr lang="fr-CI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277B21A-3E52-A52A-8081-C71FE795AADB}"/>
              </a:ext>
            </a:extLst>
          </p:cNvPr>
          <p:cNvSpPr txBox="1">
            <a:spLocks/>
          </p:cNvSpPr>
          <p:nvPr/>
        </p:nvSpPr>
        <p:spPr>
          <a:xfrm>
            <a:off x="677334" y="304286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I" dirty="0"/>
              <a:t>4- POURQUOI AVEZ-VOUS CHOISIR LE DÉVELOPPEMENT WEB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6FB0A311-3C0A-F180-53CF-81CA87A35D5D}"/>
              </a:ext>
            </a:extLst>
          </p:cNvPr>
          <p:cNvSpPr txBox="1">
            <a:spLocks/>
          </p:cNvSpPr>
          <p:nvPr/>
        </p:nvSpPr>
        <p:spPr>
          <a:xfrm>
            <a:off x="677334" y="4363664"/>
            <a:ext cx="8596668" cy="793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I" dirty="0"/>
              <a:t>J’ai choisis le développement web par passion des outils informatiques et de la programmation web.</a:t>
            </a:r>
          </a:p>
        </p:txBody>
      </p:sp>
    </p:spTree>
    <p:extLst>
      <p:ext uri="{BB962C8B-B14F-4D97-AF65-F5344CB8AC3E}">
        <p14:creationId xmlns:p14="http://schemas.microsoft.com/office/powerpoint/2010/main" val="375614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3D1690-F46E-844A-9F05-5A56A59B0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I" dirty="0"/>
              <a:t>5- CONCLUSION </a:t>
            </a:r>
            <a:br>
              <a:rPr lang="fr-CI" dirty="0"/>
            </a:br>
            <a:endParaRPr lang="fr-CI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F24F73-76FD-B5BB-6780-48370502D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I" dirty="0"/>
              <a:t>En conclusion, </a:t>
            </a:r>
            <a:r>
              <a:rPr lang="fr-FR" b="0" i="0" dirty="0">
                <a:solidFill>
                  <a:srgbClr val="6B6B6B"/>
                </a:solidFill>
                <a:effectLst/>
                <a:latin typeface="Helvetica Neue"/>
              </a:rPr>
              <a:t>Le web (ou World Wide Web) est un système d'information en ligne qui permet d'accéder à des documents reliés par des hyperliens. Le web est basé sur une architecture client-serveur. Et je retiens que pour être un développeur web,</a:t>
            </a:r>
            <a:r>
              <a:rPr lang="fr-FR" b="0" i="0" dirty="0">
                <a:solidFill>
                  <a:srgbClr val="474747"/>
                </a:solidFill>
                <a:effectLst/>
                <a:latin typeface="Google Sans"/>
              </a:rPr>
              <a:t> je dois </a:t>
            </a:r>
            <a:r>
              <a:rPr lang="fr-FR" b="0" i="0" dirty="0">
                <a:solidFill>
                  <a:srgbClr val="040C28"/>
                </a:solidFill>
                <a:effectLst/>
                <a:latin typeface="Google Sans"/>
              </a:rPr>
              <a:t>maîtriser les langages de codage et de programmation courants.</a:t>
            </a:r>
            <a:r>
              <a:rPr lang="fr-FR" b="0" i="0" dirty="0">
                <a:solidFill>
                  <a:srgbClr val="6B6B6B"/>
                </a:solidFill>
                <a:effectLst/>
                <a:latin typeface="Helvetica Neue"/>
              </a:rPr>
              <a:t> </a:t>
            </a:r>
            <a:r>
              <a:rPr lang="fr-CI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72117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</TotalTime>
  <Words>259</Words>
  <Application>Microsoft Office PowerPoint</Application>
  <PresentationFormat>Grand écran</PresentationFormat>
  <Paragraphs>17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Google Sans</vt:lpstr>
      <vt:lpstr>Helvetica Neue</vt:lpstr>
      <vt:lpstr>Trebuchet MS</vt:lpstr>
      <vt:lpstr>Wingdings 3</vt:lpstr>
      <vt:lpstr>Facette</vt:lpstr>
      <vt:lpstr>Les avantages et le fonctionnement du web </vt:lpstr>
      <vt:lpstr>sommaire</vt:lpstr>
      <vt:lpstr>1- INTRODUCTION</vt:lpstr>
      <vt:lpstr>3- DE QUOI AVEZ-VOUS BESOIN POUR ÊTRE UN DÉVELOPPEUR WEB</vt:lpstr>
      <vt:lpstr>5- CONCLUSION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1</cp:revision>
  <dcterms:created xsi:type="dcterms:W3CDTF">2024-10-12T16:17:22Z</dcterms:created>
  <dcterms:modified xsi:type="dcterms:W3CDTF">2024-10-12T17:31:47Z</dcterms:modified>
</cp:coreProperties>
</file>