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4F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7ECF-88CE-418B-85DE-25846DA2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84038-4D3F-4A94-AEE4-D24916F8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E45CE-503E-4C98-AC04-6961EC4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9447E-E8A4-4767-B1BF-C698E0F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9A6B8-C85F-48E9-ACAE-1A86A993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699-6F75-41BF-82B9-085E9D2A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83C96-1030-4FDB-B6E7-E38950C0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5AB69-6C3D-48E1-9585-F9158FF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A6FF0-933B-452E-83F2-001D1A76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B988-6ACF-4886-8EDD-9251B129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73B898-3743-4AE0-B472-037A8F05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931C9-8476-4E11-A3C1-8743042B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C80B4-F83E-43D0-9302-17902C6A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AFCB6-665B-4405-ADB5-DB539E20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E549-88ED-4E96-931D-CF2C17E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6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7EB9-E9C3-4A8C-AFBD-3333E34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2A71-7DDB-43D2-B258-61653B5F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D59B4-94E6-4EC3-82CF-9A894164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FAD8F-D6B7-4620-94FB-F356F2EC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B549-9744-462D-9B87-DF44BF2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FB00-18DF-4D78-A997-5EA58EC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EE849-FA77-4AE4-8625-02B380EA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D9C95-C676-4E0A-B674-175B14B9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88748-E5A3-4B91-922C-82D78C4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3698-99F5-42A5-94DB-45E46C7D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BD618-91B5-49B2-BF02-E53BCB6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29F6B-B095-4B90-85DE-D743F5702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1618C-72A7-4A6A-9B76-6EEB57C1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62759-DAC3-4BB2-A79C-203E4AB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89B19-464A-45F1-B87D-AF48D5E5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64CAB-358D-4978-B769-20BC532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CBBD-A635-4435-B8A9-F1543791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4C491-38E9-418A-9F77-6B24A54A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BE0D2-8676-4409-8BF8-E49DB01A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4A895-D31A-4C94-AAEA-B2FD6CC9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4273-312C-462B-9E0C-17F1445C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B0B5E4-7C85-4BD8-BAD6-61949455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6FD35-93CA-4232-B9A3-4D093BCE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70123-605D-4A40-AFCE-87D2E37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00B5-E903-4077-BDE4-BF55DBEA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6351F-D43A-4ADB-A90E-9CBD801F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739EA4-4E07-4AAD-A2E2-D82942B5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BEDBF-9F32-4A12-81C6-DFE28BF8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9ADBE-D909-44B0-91EC-0B06A86E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288B4-5BD0-40DC-9D7A-F029999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D0E61-8A8B-4FEB-890B-4A85E9B7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70A0-C8A8-480E-A533-110DF13A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DC77D-1F78-4EA5-9D65-741A0408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6BFD4-6D29-4E27-AB2D-87B84D79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8B823-9104-4DAE-BDED-B62DB6D6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9D42C-7FA4-44CE-B504-6AC475C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C3D62-33E8-46A1-A9BC-B0477048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D065-8E48-4F3E-BFB3-2CACD386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CFE783-F67D-4F13-8269-FCAA2604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FF6B0-5131-4B82-8EDC-87715B27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E1B64-FF1F-4440-80B9-C94E91AB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640CE-B279-4E3B-A4F6-5B879F63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3CC35-F6A6-4F28-915F-15764D1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B6FFA-360F-4E8D-BC3E-BDD734F0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F3D97-6FB5-40B7-8732-9FF4F128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404F3-9A52-4D17-A2C1-99B84394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997AF-8C18-4482-A904-3D09C5851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98149-D5D3-4E6A-84A3-DDA0A0D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CB48-EB22-43D9-8685-F0037C23771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8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CB48-EB22-43D9-8685-F0037C23771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08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soeun</dc:creator>
  <cp:lastModifiedBy>soeun</cp:lastModifiedBy>
  <cp:revision>2</cp:revision>
  <dcterms:created xsi:type="dcterms:W3CDTF">2021-08-08T05:03:11Z</dcterms:created>
  <dcterms:modified xsi:type="dcterms:W3CDTF">2021-08-08T05:26:01Z</dcterms:modified>
</cp:coreProperties>
</file>