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4F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57ECF-88CE-418B-85DE-25846DA25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784038-4D3F-4A94-AEE4-D24916F83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E45CE-503E-4C98-AC04-6961EC4B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E9824-8899-4D51-A952-A8EBE5FE5BE4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9447E-E8A4-4767-B1BF-C698E0F9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9A6B8-C85F-48E9-ACAE-1A86A993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69DB-9C00-48E8-90E6-78A738B2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95699-6F75-41BF-82B9-085E9D2A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383C96-1030-4FDB-B6E7-E38950C04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5AB69-6C3D-48E1-9585-F9158FF6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E9824-8899-4D51-A952-A8EBE5FE5BE4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DA6FF0-933B-452E-83F2-001D1A76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BB988-6ACF-4886-8EDD-9251B129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69DB-9C00-48E8-90E6-78A738B2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23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73B898-3743-4AE0-B472-037A8F05F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B931C9-8476-4E11-A3C1-8743042B9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5C80B4-F83E-43D0-9302-17902C6A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E9824-8899-4D51-A952-A8EBE5FE5BE4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AFCB6-665B-4405-ADB5-DB539E20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CE549-88ED-4E96-931D-CF2C17E1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69DB-9C00-48E8-90E6-78A738B2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16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A7EB9-E9C3-4A8C-AFBD-3333E347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62A71-7DDB-43D2-B258-61653B5F7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D59B4-94E6-4EC3-82CF-9A894164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E9824-8899-4D51-A952-A8EBE5FE5BE4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FAD8F-D6B7-4620-94FB-F356F2EC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DB549-9744-462D-9B87-DF44BF26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69DB-9C00-48E8-90E6-78A738B2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82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4FB00-18DF-4D78-A997-5EA58ECB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EE849-FA77-4AE4-8625-02B380EA6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D9C95-C676-4E0A-B674-175B14B9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E9824-8899-4D51-A952-A8EBE5FE5BE4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88748-E5A3-4B91-922C-82D78C46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B3698-99F5-42A5-94DB-45E46C7D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69DB-9C00-48E8-90E6-78A738B2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91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BD618-91B5-49B2-BF02-E53BCB6B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29F6B-B095-4B90-85DE-D743F5702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01618C-72A7-4A6A-9B76-6EEB57C1A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62759-DAC3-4BB2-A79C-203E4AB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E9824-8899-4D51-A952-A8EBE5FE5BE4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289B19-464A-45F1-B87D-AF48D5E5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264CAB-358D-4978-B769-20BC532B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69DB-9C00-48E8-90E6-78A738B2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68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5CBBD-A635-4435-B8A9-F1543791C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D4C491-38E9-418A-9F77-6B24A54A4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2BE0D2-8676-4409-8BF8-E49DB01A5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B4A895-D31A-4C94-AAEA-B2FD6CC91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684273-312C-462B-9E0C-17F1445CB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B0B5E4-7C85-4BD8-BAD6-61949455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E9824-8899-4D51-A952-A8EBE5FE5BE4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56FD35-93CA-4232-B9A3-4D093BCE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370123-605D-4A40-AFCE-87D2E37B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69DB-9C00-48E8-90E6-78A738B2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300B5-E903-4077-BDE4-BF55DBEA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66351F-D43A-4ADB-A90E-9CBD801F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E9824-8899-4D51-A952-A8EBE5FE5BE4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739EA4-4E07-4AAD-A2E2-D82942B5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8BEDBF-9F32-4A12-81C6-DFE28BF8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69DB-9C00-48E8-90E6-78A738B2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47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69ADBE-D909-44B0-91EC-0B06A86E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E9824-8899-4D51-A952-A8EBE5FE5BE4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F288B4-5BD0-40DC-9D7A-F029999D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1D0E61-8A8B-4FEB-890B-4A85E9B7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69DB-9C00-48E8-90E6-78A738B2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92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B70A0-C8A8-480E-A533-110DF13AA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DC77D-1F78-4EA5-9D65-741A04084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D6BFD4-6D29-4E27-AB2D-87B84D796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B8B823-9104-4DAE-BDED-B62DB6D6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E9824-8899-4D51-A952-A8EBE5FE5BE4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9D42C-7FA4-44CE-B504-6AC475C7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4C3D62-33E8-46A1-A9BC-B0477048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69DB-9C00-48E8-90E6-78A738B2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44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ED065-8E48-4F3E-BFB3-2CACD386F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CFE783-F67D-4F13-8269-FCAA26046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AFF6B0-5131-4B82-8EDC-87715B27D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CE1B64-FF1F-4440-80B9-C94E91AB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E9824-8899-4D51-A952-A8EBE5FE5BE4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0640CE-B279-4E3B-A4F6-5B879F63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B3CC35-F6A6-4F28-915F-15764D19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69DB-9C00-48E8-90E6-78A738B2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01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BB6FFA-360F-4E8D-BC3E-BDD734F0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F3D97-6FB5-40B7-8732-9FF4F128D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6404F3-9A52-4D17-A2C1-99B843948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9824-8899-4D51-A952-A8EBE5FE5BE4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E997AF-8C18-4482-A904-3D09C5851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98149-D5D3-4E6A-84A3-DDA0A0D4D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969DB-9C00-48E8-90E6-78A738B22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3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754911E1-7CA0-4B7F-8777-EFD87159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ABC492BB-67FF-4E9E-8647-8972BADC4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8383" y="1231641"/>
            <a:ext cx="4155233" cy="16251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DRIVE COURSE</a:t>
            </a:r>
            <a:br>
              <a:rPr lang="en-US" altLang="ko-KR" sz="3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</a:br>
            <a:r>
              <a:rPr lang="en-US" altLang="ko-KR" sz="32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SHARE APP</a:t>
            </a:r>
            <a:endParaRPr lang="ko-KR" altLang="en-US" sz="32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476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754911E1-7CA0-4B7F-8777-EFD87159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부제목 4">
            <a:extLst>
              <a:ext uri="{FF2B5EF4-FFF2-40B4-BE49-F238E27FC236}">
                <a16:creationId xmlns:a16="http://schemas.microsoft.com/office/drawing/2014/main" id="{68FB297D-E873-4BF4-BA91-9C063A493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502" y="2482365"/>
            <a:ext cx="1853682" cy="503431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PROJECT BRIEF</a:t>
            </a:r>
            <a:endParaRPr lang="ko-KR" altLang="en-US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86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BC492BB-67FF-4E9E-8647-8972BADC4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68FB297D-E873-4BF4-BA91-9C063A493E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54911E1-7CA0-4B7F-8777-EFD87159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B5CB48-EB22-43D9-8685-F0037C23771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08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BC492BB-67FF-4E9E-8647-8972BADC4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68FB297D-E873-4BF4-BA91-9C063A493E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54911E1-7CA0-4B7F-8777-EFD87159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B5CB48-EB22-43D9-8685-F0037C23771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382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</Words>
  <Application>Microsoft Office PowerPoint</Application>
  <PresentationFormat>와이드스크린</PresentationFormat>
  <Paragraphs>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에스코어 드림 3 Light</vt:lpstr>
      <vt:lpstr>Arial</vt:lpstr>
      <vt:lpstr>Office 테마</vt:lpstr>
      <vt:lpstr>DRIVE COURSE SHARE APP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soeun</dc:creator>
  <cp:lastModifiedBy>soeun</cp:lastModifiedBy>
  <cp:revision>4</cp:revision>
  <dcterms:created xsi:type="dcterms:W3CDTF">2021-08-08T05:03:11Z</dcterms:created>
  <dcterms:modified xsi:type="dcterms:W3CDTF">2021-08-08T12:56:51Z</dcterms:modified>
</cp:coreProperties>
</file>