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2" r:id="rId5"/>
    <p:sldId id="258" r:id="rId6"/>
    <p:sldId id="259" r:id="rId7"/>
    <p:sldId id="261" r:id="rId8"/>
    <p:sldId id="266" r:id="rId9"/>
    <p:sldId id="269" r:id="rId10"/>
    <p:sldId id="267" r:id="rId11"/>
    <p:sldId id="272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4C31E-048D-435C-BA16-6F6FFC177F3C}" v="119" dt="2021-07-21T11:36:37.208"/>
    <p1510:client id="{D05D9461-A8A3-408D-977F-B357FB230B7B}" v="815" dt="2021-07-21T13:36:12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0D74E7AC-1D0B-4350-AA74-EB0A4CE5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" y="743"/>
            <a:ext cx="12189354" cy="68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393802-6995-46B3-8812-DEE9998E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37" y="2322702"/>
            <a:ext cx="5752488" cy="11425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kern="1200">
                <a:latin typeface="Segoe UI Light"/>
                <a:ea typeface="맑은 고딕"/>
                <a:cs typeface="Segoe UI Light"/>
              </a:rPr>
              <a:t>멀티 페르소나</a:t>
            </a:r>
            <a:r>
              <a:rPr lang="ko-KR" altLang="en-US" sz="3200">
                <a:latin typeface="Segoe UI Light"/>
                <a:ea typeface="맑은 고딕"/>
                <a:cs typeface="Segoe UI Light"/>
              </a:rPr>
              <a:t> </a:t>
            </a:r>
            <a:r>
              <a:rPr lang="en-US" altLang="ko-KR" sz="3200" kern="1200">
                <a:latin typeface="Segoe UI Light"/>
                <a:ea typeface="맑은 고딕"/>
                <a:cs typeface="Segoe UI Light"/>
              </a:rPr>
              <a:t>multi-persona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AA671B70-042B-472C-AC73-AE562F21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564270"/>
            <a:ext cx="4939504" cy="334651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5" descr="정렬된, 갖가지이(가) 표시된 사진&#10;&#10;자동 생성된 설명">
            <a:extLst>
              <a:ext uri="{FF2B5EF4-FFF2-40B4-BE49-F238E27FC236}">
                <a16:creationId xmlns:a16="http://schemas.microsoft.com/office/drawing/2014/main" id="{94049761-5085-4B88-9485-3B297F02E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5" r="7163" b="4"/>
          <a:stretch/>
        </p:blipFill>
        <p:spPr>
          <a:xfrm>
            <a:off x="426455" y="2280099"/>
            <a:ext cx="2535680" cy="2765085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623275"/>
            <a:ext cx="545082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7" descr="대지, 사람, 손이(가) 표시된 사진&#10;&#10;자동 생성된 설명">
            <a:extLst>
              <a:ext uri="{FF2B5EF4-FFF2-40B4-BE49-F238E27FC236}">
                <a16:creationId xmlns:a16="http://schemas.microsoft.com/office/drawing/2014/main" id="{EE07A8D2-A6F4-458D-93BD-8E9B09973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602" y="1570487"/>
            <a:ext cx="2736209" cy="1829503"/>
          </a:xfrm>
          <a:prstGeom prst="rect">
            <a:avLst/>
          </a:prstGeom>
        </p:spPr>
      </p:pic>
      <p:pic>
        <p:nvPicPr>
          <p:cNvPr id="12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E8AC8E4-0BFA-460B-8228-943E38759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611" y="3483528"/>
            <a:ext cx="2743200" cy="2743200"/>
          </a:xfrm>
          <a:prstGeom prst="rect">
            <a:avLst/>
          </a:prstGeom>
        </p:spPr>
      </p:pic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5324C0E2-CD82-4ADA-9DA0-CE74A716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566" y="3237771"/>
            <a:ext cx="1497436" cy="541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>
                <a:latin typeface="Segoe UI Light"/>
                <a:ea typeface="맑은 고딕"/>
                <a:cs typeface="Segoe UI Light"/>
              </a:rPr>
              <a:t>순환 사회</a:t>
            </a:r>
            <a:endParaRPr lang="ko-KR" altLang="en-US" sz="200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386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0D74E7AC-1D0B-4350-AA74-EB0A4CE5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" y="743"/>
            <a:ext cx="12189354" cy="68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9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74E7AC-1D0B-4350-AA74-EB0A4CE5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14724"/>
            <a:ext cx="12201785" cy="68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3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0D74E7AC-1D0B-4350-AA74-EB0A4CE5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14724"/>
            <a:ext cx="12201784" cy="68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7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8265C34-49C7-4CFE-9803-E71508B9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60" y="1097871"/>
            <a:ext cx="7233115" cy="47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9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ECCDA85F-9BBD-4917-9C54-B0EA0B167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300" y="1420536"/>
            <a:ext cx="2295565" cy="4114800"/>
          </a:xfrm>
          <a:prstGeom prst="rect">
            <a:avLst/>
          </a:prstGeom>
        </p:spPr>
      </p:pic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EA02712-CCAB-4A2F-94F8-817DB2C7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09" y="1420536"/>
            <a:ext cx="2295565" cy="411480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E16B77E-52B1-425A-BFD7-DA41E3B1C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42" y="2334158"/>
            <a:ext cx="5099108" cy="21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3EA02712-CCAB-4A2F-94F8-817DB2C7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72" y="812334"/>
            <a:ext cx="3092517" cy="5547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2F353-1B5E-4C04-8303-9AA83D4C0765}"/>
              </a:ext>
            </a:extLst>
          </p:cNvPr>
          <p:cNvSpPr txBox="1"/>
          <p:nvPr/>
        </p:nvSpPr>
        <p:spPr>
          <a:xfrm>
            <a:off x="7415868" y="282289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Segoe UI Light"/>
                <a:ea typeface="맑은 고딕"/>
                <a:cs typeface="Segoe UI"/>
              </a:rPr>
              <a:t>지도UI  : </a:t>
            </a:r>
            <a:endParaRPr lang="ko-KR">
              <a:latin typeface="Segoe UI Light"/>
              <a:cs typeface="Segoe UI"/>
            </a:endParaRPr>
          </a:p>
          <a:p>
            <a:endParaRPr lang="ko-KR" altLang="en-US" dirty="0">
              <a:latin typeface="Segoe UI Light"/>
              <a:ea typeface="맑은 고딕"/>
              <a:cs typeface="Segoe UI"/>
            </a:endParaRPr>
          </a:p>
          <a:p>
            <a:r>
              <a:rPr lang="ko-KR" altLang="en-US">
                <a:latin typeface="Segoe UI Light"/>
                <a:ea typeface="맑은 고딕"/>
                <a:cs typeface="Segoe UI"/>
              </a:rPr>
              <a:t>주변 매장위치 파악</a:t>
            </a:r>
            <a:endParaRPr lang="ko-KR">
              <a:latin typeface="Segoe UI Light"/>
              <a:cs typeface="Segoe UI"/>
            </a:endParaRPr>
          </a:p>
          <a:p>
            <a:r>
              <a:rPr lang="ko-KR" altLang="en-US">
                <a:latin typeface="Segoe UI Light"/>
                <a:ea typeface="맑은 고딕"/>
                <a:cs typeface="Segoe UI"/>
              </a:rPr>
              <a:t>딜리버리 서비스</a:t>
            </a:r>
            <a:endParaRPr lang="ko-KR" altLang="en-US" dirty="0">
              <a:latin typeface="Segoe UI Light"/>
              <a:ea typeface="맑은 고딕"/>
              <a:cs typeface="Segoe UI"/>
            </a:endParaRPr>
          </a:p>
          <a:p>
            <a:endParaRPr lang="ko-KR" altLang="en-US" dirty="0">
              <a:latin typeface="Segoe UI"/>
              <a:ea typeface="맑은 고딕"/>
              <a:cs typeface="Segoe UI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9082203-8F36-4612-A7C0-5CB8834AF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05" y="1781379"/>
            <a:ext cx="2743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F353-1B5E-4C04-8303-9AA83D4C0765}"/>
              </a:ext>
            </a:extLst>
          </p:cNvPr>
          <p:cNvSpPr txBox="1"/>
          <p:nvPr/>
        </p:nvSpPr>
        <p:spPr>
          <a:xfrm>
            <a:off x="2081869" y="4235042"/>
            <a:ext cx="341431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dirty="0">
              <a:latin typeface="Segoe UI Light"/>
              <a:cs typeface="Segoe UI Light"/>
            </a:endParaRPr>
          </a:p>
          <a:p>
            <a:pPr algn="ctr"/>
            <a:r>
              <a:rPr lang="ko-KR" altLang="en-US" sz="1600">
                <a:latin typeface="Segoe UI Light"/>
                <a:ea typeface="맑은 고딕"/>
                <a:cs typeface="Segoe UI Light"/>
              </a:rPr>
              <a:t>자주가는 매장 : </a:t>
            </a:r>
          </a:p>
          <a:p>
            <a:pPr algn="ctr"/>
            <a:r>
              <a:rPr lang="ko-KR" altLang="en-US" sz="1600">
                <a:latin typeface="Segoe UI Light"/>
                <a:ea typeface="맑은 고딕"/>
                <a:cs typeface="Segoe UI Light"/>
              </a:rPr>
              <a:t>추천메뉴 , 실시간 인기메뉴</a:t>
            </a:r>
            <a:endParaRPr lang="ko-KR">
              <a:latin typeface="맑은 고딕" panose="020B0503020000020004" pitchFamily="34" charset="-127"/>
              <a:ea typeface="맑은 고딕" panose="020B0503020000020004" pitchFamily="34" charset="-127"/>
              <a:cs typeface="Segoe UI Light"/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9762F8-1F3F-44D5-BD7F-B2C064B7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44" y="1443460"/>
            <a:ext cx="4260209" cy="2069572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D6ED5578-B52F-4681-8527-D1AE2496F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" r="-534" b="9735"/>
          <a:stretch/>
        </p:blipFill>
        <p:spPr>
          <a:xfrm>
            <a:off x="1858161" y="1011943"/>
            <a:ext cx="3917669" cy="284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A727B-E437-4CC9-87CC-5E0CA067E27C}"/>
              </a:ext>
            </a:extLst>
          </p:cNvPr>
          <p:cNvSpPr txBox="1"/>
          <p:nvPr/>
        </p:nvSpPr>
        <p:spPr>
          <a:xfrm>
            <a:off x="7387905" y="4346895"/>
            <a:ext cx="21839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dirty="0">
              <a:latin typeface="Segoe UI Light"/>
              <a:cs typeface="Segoe UI Light"/>
            </a:endParaRPr>
          </a:p>
          <a:p>
            <a:r>
              <a:rPr lang="ko-KR" altLang="en-US">
                <a:latin typeface="Segoe UI Light"/>
                <a:ea typeface="맑은 고딕"/>
                <a:cs typeface="Segoe UI Light"/>
              </a:rPr>
              <a:t>SHAKE TO PAY 기능 </a:t>
            </a:r>
            <a:endParaRPr lang="ko-KR" altLang="en-US" dirty="0">
              <a:latin typeface="Segoe UI Light"/>
              <a:ea typeface="맑은 고딕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309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>
            <a:extLst>
              <a:ext uri="{FF2B5EF4-FFF2-40B4-BE49-F238E27FC236}">
                <a16:creationId xmlns:a16="http://schemas.microsoft.com/office/drawing/2014/main" id="{461D4538-D38A-4030-88F0-DE880827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08" y="1123527"/>
            <a:ext cx="2175767" cy="46048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4">
            <a:extLst>
              <a:ext uri="{FF2B5EF4-FFF2-40B4-BE49-F238E27FC236}">
                <a16:creationId xmlns:a16="http://schemas.microsoft.com/office/drawing/2014/main" id="{F2062EC4-4FF5-4C5C-866E-B56D35F8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91" y="1123527"/>
            <a:ext cx="2302400" cy="46048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9">
            <a:extLst>
              <a:ext uri="{FF2B5EF4-FFF2-40B4-BE49-F238E27FC236}">
                <a16:creationId xmlns:a16="http://schemas.microsoft.com/office/drawing/2014/main" id="{6243DBCB-74D8-42E5-828C-160CD586A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054" y="1123527"/>
            <a:ext cx="2555664" cy="46048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2">
            <a:extLst>
              <a:ext uri="{FF2B5EF4-FFF2-40B4-BE49-F238E27FC236}">
                <a16:creationId xmlns:a16="http://schemas.microsoft.com/office/drawing/2014/main" id="{13E61050-22CF-4EC6-BC78-C86F3082E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532" y="951304"/>
            <a:ext cx="2904876" cy="51612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B9CFB8-18BC-4E38-A9F6-99C1FA9A7CD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65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5AD873-E12D-40DD-B113-1F1BDAA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585" y="1833425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ctr" latinLnBrk="0">
              <a:spcAft>
                <a:spcPts val="600"/>
              </a:spcAft>
            </a:pPr>
            <a:r>
              <a:rPr lang="ko-KR" altLang="en-US" sz="3200">
                <a:solidFill>
                  <a:schemeClr val="bg1">
                    <a:lumMod val="95000"/>
                    <a:lumOff val="5000"/>
                  </a:schemeClr>
                </a:solidFill>
                <a:ea typeface="맑은 고딕"/>
              </a:rPr>
              <a:t>최근 </a:t>
            </a:r>
            <a:r>
              <a:rPr lang="en-US" sz="3200">
                <a:solidFill>
                  <a:schemeClr val="bg1">
                    <a:lumMod val="95000"/>
                    <a:lumOff val="5000"/>
                  </a:schemeClr>
                </a:solidFill>
              </a:rPr>
              <a:t>TREND </a:t>
            </a:r>
            <a:r>
              <a:rPr lang="ko-KR" altLang="en-US" sz="3200">
                <a:solidFill>
                  <a:schemeClr val="bg1">
                    <a:lumMod val="95000"/>
                    <a:lumOff val="5000"/>
                  </a:schemeClr>
                </a:solidFill>
                <a:ea typeface="맑은 고딕"/>
              </a:rPr>
              <a:t>조사</a:t>
            </a:r>
            <a:endParaRPr lang="en-US" sz="3200">
              <a:solidFill>
                <a:schemeClr val="bg1">
                  <a:lumMod val="95000"/>
                  <a:lumOff val="5000"/>
                </a:schemeClr>
              </a:solidFill>
              <a:ea typeface="맑은 고딕"/>
            </a:endParaRPr>
          </a:p>
          <a:p>
            <a:pPr algn="ctr" latinLnBrk="0"/>
            <a:endParaRPr lang="en-US" altLang="ko-KR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5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최근 TREND 조사 </vt:lpstr>
      <vt:lpstr>멀티 페르소나 multi-persona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236</cp:revision>
  <dcterms:created xsi:type="dcterms:W3CDTF">2012-07-30T17:18:39Z</dcterms:created>
  <dcterms:modified xsi:type="dcterms:W3CDTF">2021-07-21T13:37:25Z</dcterms:modified>
</cp:coreProperties>
</file>