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sldIdLst>
    <p:sldId id="256" r:id="rId2"/>
    <p:sldId id="257" r:id="rId3"/>
    <p:sldId id="259" r:id="rId4"/>
    <p:sldId id="263" r:id="rId5"/>
    <p:sldId id="264" r:id="rId6"/>
    <p:sldId id="266" r:id="rId7"/>
    <p:sldId id="265" r:id="rId8"/>
    <p:sldId id="267" r:id="rId9"/>
    <p:sldId id="272" r:id="rId10"/>
    <p:sldId id="273" r:id="rId11"/>
    <p:sldId id="269" r:id="rId12"/>
    <p:sldId id="268" r:id="rId13"/>
    <p:sldId id="270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98CC8-AA53-F93A-6127-FBB6263DF32C}" v="353" dt="2022-05-20T11:46:34.615"/>
    <p1510:client id="{A37BC728-C62C-4CA5-B90A-F3B43BEAF2B6}" v="121" dt="2022-05-20T11:22:04.525"/>
    <p1510:client id="{A7FF9EA7-18AF-DC22-B724-5D39B768B2FF}" v="277" dt="2022-05-20T13:10:31.014"/>
    <p1510:client id="{D1133E84-7F6D-FD60-E1C1-3F1BD333F516}" v="159" dt="2022-05-20T12:27:40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03BD0-66EF-4032-A98B-5D58E96E4E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1BE078-7080-4005-8C3E-04A15AF562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Organisation</a:t>
          </a:r>
        </a:p>
      </dgm:t>
    </dgm:pt>
    <dgm:pt modelId="{A9129CCC-84D6-4B26-8059-FAC39AD3D6A3}" type="parTrans" cxnId="{BFA401E6-1623-49EE-8D08-BEDD073EC1AA}">
      <dgm:prSet/>
      <dgm:spPr/>
      <dgm:t>
        <a:bodyPr/>
        <a:lstStyle/>
        <a:p>
          <a:endParaRPr lang="en-US"/>
        </a:p>
      </dgm:t>
    </dgm:pt>
    <dgm:pt modelId="{E1E78F64-6F13-40C7-BCA3-B9B7195601CC}" type="sibTrans" cxnId="{BFA401E6-1623-49EE-8D08-BEDD073EC1AA}">
      <dgm:prSet/>
      <dgm:spPr/>
      <dgm:t>
        <a:bodyPr/>
        <a:lstStyle/>
        <a:p>
          <a:endParaRPr lang="en-US"/>
        </a:p>
      </dgm:t>
    </dgm:pt>
    <dgm:pt modelId="{598CC0AD-93F6-4A12-9E97-CADF30F820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Analyse</a:t>
          </a:r>
        </a:p>
      </dgm:t>
    </dgm:pt>
    <dgm:pt modelId="{A929ABC4-C2B6-4754-B595-857D21816BA4}" type="parTrans" cxnId="{760D6AC1-D76B-4AAB-BA3A-7F342085855B}">
      <dgm:prSet/>
      <dgm:spPr/>
      <dgm:t>
        <a:bodyPr/>
        <a:lstStyle/>
        <a:p>
          <a:endParaRPr lang="en-US"/>
        </a:p>
      </dgm:t>
    </dgm:pt>
    <dgm:pt modelId="{6AD19705-B323-4459-AB90-CA21B1C5C70A}" type="sibTrans" cxnId="{760D6AC1-D76B-4AAB-BA3A-7F342085855B}">
      <dgm:prSet/>
      <dgm:spPr/>
      <dgm:t>
        <a:bodyPr/>
        <a:lstStyle/>
        <a:p>
          <a:endParaRPr lang="en-US"/>
        </a:p>
      </dgm:t>
    </dgm:pt>
    <dgm:pt modelId="{5CB4E955-E56A-4CC5-8744-02E795BE42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Réalisation</a:t>
          </a:r>
        </a:p>
      </dgm:t>
    </dgm:pt>
    <dgm:pt modelId="{03D48D09-BEDD-40FB-9964-1964B455593B}" type="parTrans" cxnId="{E66C67EE-DFA3-43DA-BFCD-E8AFC230DFE5}">
      <dgm:prSet/>
      <dgm:spPr/>
      <dgm:t>
        <a:bodyPr/>
        <a:lstStyle/>
        <a:p>
          <a:endParaRPr lang="en-US"/>
        </a:p>
      </dgm:t>
    </dgm:pt>
    <dgm:pt modelId="{CA27E663-0812-4BDC-BEEF-277E3D788B69}" type="sibTrans" cxnId="{E66C67EE-DFA3-43DA-BFCD-E8AFC230DFE5}">
      <dgm:prSet/>
      <dgm:spPr/>
      <dgm:t>
        <a:bodyPr/>
        <a:lstStyle/>
        <a:p>
          <a:endParaRPr lang="en-US"/>
        </a:p>
      </dgm:t>
    </dgm:pt>
    <dgm:pt modelId="{6C7C8F23-97EC-4D4D-9CFD-10D054FB34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56A55CC8-429C-428C-BA1E-73D894C172A1}" type="parTrans" cxnId="{27F7D213-5D57-4A3E-8FA6-DF4379D0A911}">
      <dgm:prSet/>
      <dgm:spPr/>
      <dgm:t>
        <a:bodyPr/>
        <a:lstStyle/>
        <a:p>
          <a:endParaRPr lang="en-US"/>
        </a:p>
      </dgm:t>
    </dgm:pt>
    <dgm:pt modelId="{7FFD7B50-9905-497A-9069-F46C156AAA7E}" type="sibTrans" cxnId="{27F7D213-5D57-4A3E-8FA6-DF4379D0A911}">
      <dgm:prSet/>
      <dgm:spPr/>
      <dgm:t>
        <a:bodyPr/>
        <a:lstStyle/>
        <a:p>
          <a:endParaRPr lang="en-US"/>
        </a:p>
      </dgm:t>
    </dgm:pt>
    <dgm:pt modelId="{C0C83F13-AC11-4950-BE46-DEDC31628EB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Problèmes rencontrés</a:t>
          </a:r>
        </a:p>
      </dgm:t>
    </dgm:pt>
    <dgm:pt modelId="{FB0552C7-B462-4EBF-A77C-673A8A9E4C41}" type="parTrans" cxnId="{774D3948-45BB-47B8-9A7D-1FCE554AD423}">
      <dgm:prSet/>
      <dgm:spPr/>
    </dgm:pt>
    <dgm:pt modelId="{ABFBBF0F-4B9C-405E-81E2-96A05B6BC617}" type="sibTrans" cxnId="{774D3948-45BB-47B8-9A7D-1FCE554AD423}">
      <dgm:prSet/>
      <dgm:spPr/>
      <dgm:t>
        <a:bodyPr/>
        <a:lstStyle/>
        <a:p>
          <a:endParaRPr lang="en-US"/>
        </a:p>
      </dgm:t>
    </dgm:pt>
    <dgm:pt modelId="{A038ED11-F61A-4F6D-A27A-2753289C4F8A}" type="pres">
      <dgm:prSet presAssocID="{83303BD0-66EF-4032-A98B-5D58E96E4E21}" presName="root" presStyleCnt="0">
        <dgm:presLayoutVars>
          <dgm:dir/>
          <dgm:resizeHandles val="exact"/>
        </dgm:presLayoutVars>
      </dgm:prSet>
      <dgm:spPr/>
    </dgm:pt>
    <dgm:pt modelId="{7500704C-3EEF-447A-8B82-AF01F4F874A7}" type="pres">
      <dgm:prSet presAssocID="{311BE078-7080-4005-8C3E-04A15AF562FC}" presName="compNode" presStyleCnt="0"/>
      <dgm:spPr/>
    </dgm:pt>
    <dgm:pt modelId="{29028B42-27A3-406C-8958-121F7B0E9F4E}" type="pres">
      <dgm:prSet presAssocID="{311BE078-7080-4005-8C3E-04A15AF562FC}" presName="iconBgRect" presStyleLbl="bgShp" presStyleIdx="0" presStyleCnt="5"/>
      <dgm:spPr/>
    </dgm:pt>
    <dgm:pt modelId="{040D9993-CD13-4690-A36C-56BE97BEBD3D}" type="pres">
      <dgm:prSet presAssocID="{311BE078-7080-4005-8C3E-04A15AF56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A2355584-F2AA-4013-B974-89A0CD1E536B}" type="pres">
      <dgm:prSet presAssocID="{311BE078-7080-4005-8C3E-04A15AF562FC}" presName="spaceRect" presStyleCnt="0"/>
      <dgm:spPr/>
    </dgm:pt>
    <dgm:pt modelId="{3DF61C29-578B-4107-80A2-1E443C1E0645}" type="pres">
      <dgm:prSet presAssocID="{311BE078-7080-4005-8C3E-04A15AF562FC}" presName="textRect" presStyleLbl="revTx" presStyleIdx="0" presStyleCnt="5">
        <dgm:presLayoutVars>
          <dgm:chMax val="1"/>
          <dgm:chPref val="1"/>
        </dgm:presLayoutVars>
      </dgm:prSet>
      <dgm:spPr/>
    </dgm:pt>
    <dgm:pt modelId="{D1960A19-15D4-4C69-9A02-2AEBB2430836}" type="pres">
      <dgm:prSet presAssocID="{E1E78F64-6F13-40C7-BCA3-B9B7195601CC}" presName="sibTrans" presStyleCnt="0"/>
      <dgm:spPr/>
    </dgm:pt>
    <dgm:pt modelId="{9C39922F-DC10-4F64-98FA-9B7E5C59D472}" type="pres">
      <dgm:prSet presAssocID="{598CC0AD-93F6-4A12-9E97-CADF30F8200E}" presName="compNode" presStyleCnt="0"/>
      <dgm:spPr/>
    </dgm:pt>
    <dgm:pt modelId="{7758094D-EB30-4EF3-805F-3EC541EA6024}" type="pres">
      <dgm:prSet presAssocID="{598CC0AD-93F6-4A12-9E97-CADF30F8200E}" presName="iconBgRect" presStyleLbl="bgShp" presStyleIdx="1" presStyleCnt="5"/>
      <dgm:spPr/>
    </dgm:pt>
    <dgm:pt modelId="{57A3C65D-AC3C-4EC2-8839-3F86E9179601}" type="pres">
      <dgm:prSet presAssocID="{598CC0AD-93F6-4A12-9E97-CADF30F820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C1E97D33-406E-45F0-B7DC-2C118B541A45}" type="pres">
      <dgm:prSet presAssocID="{598CC0AD-93F6-4A12-9E97-CADF30F8200E}" presName="spaceRect" presStyleCnt="0"/>
      <dgm:spPr/>
    </dgm:pt>
    <dgm:pt modelId="{B425C220-3CA6-44D0-BE2F-86934620C95D}" type="pres">
      <dgm:prSet presAssocID="{598CC0AD-93F6-4A12-9E97-CADF30F8200E}" presName="textRect" presStyleLbl="revTx" presStyleIdx="1" presStyleCnt="5">
        <dgm:presLayoutVars>
          <dgm:chMax val="1"/>
          <dgm:chPref val="1"/>
        </dgm:presLayoutVars>
      </dgm:prSet>
      <dgm:spPr/>
    </dgm:pt>
    <dgm:pt modelId="{088D9F0B-9A07-410A-93B4-E3F095B9571D}" type="pres">
      <dgm:prSet presAssocID="{6AD19705-B323-4459-AB90-CA21B1C5C70A}" presName="sibTrans" presStyleCnt="0"/>
      <dgm:spPr/>
    </dgm:pt>
    <dgm:pt modelId="{262CCA18-AA57-43C6-AD5E-8E96564225F0}" type="pres">
      <dgm:prSet presAssocID="{5CB4E955-E56A-4CC5-8744-02E795BE4225}" presName="compNode" presStyleCnt="0"/>
      <dgm:spPr/>
    </dgm:pt>
    <dgm:pt modelId="{5E34F858-E5E0-424E-A986-F5D6625B87A0}" type="pres">
      <dgm:prSet presAssocID="{5CB4E955-E56A-4CC5-8744-02E795BE4225}" presName="iconBgRect" presStyleLbl="bgShp" presStyleIdx="2" presStyleCnt="5"/>
      <dgm:spPr/>
    </dgm:pt>
    <dgm:pt modelId="{B249A28B-D867-4941-8A42-8143E9C4AE20}" type="pres">
      <dgm:prSet presAssocID="{5CB4E955-E56A-4CC5-8744-02E795BE42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403BFACC-B8A9-44E6-87AA-68AA398B6BA9}" type="pres">
      <dgm:prSet presAssocID="{5CB4E955-E56A-4CC5-8744-02E795BE4225}" presName="spaceRect" presStyleCnt="0"/>
      <dgm:spPr/>
    </dgm:pt>
    <dgm:pt modelId="{C8A55027-B2A5-4A40-807C-79820291831B}" type="pres">
      <dgm:prSet presAssocID="{5CB4E955-E56A-4CC5-8744-02E795BE4225}" presName="textRect" presStyleLbl="revTx" presStyleIdx="2" presStyleCnt="5">
        <dgm:presLayoutVars>
          <dgm:chMax val="1"/>
          <dgm:chPref val="1"/>
        </dgm:presLayoutVars>
      </dgm:prSet>
      <dgm:spPr/>
    </dgm:pt>
    <dgm:pt modelId="{DAE7DACE-FC8A-428B-9C29-437E6EFC59BF}" type="pres">
      <dgm:prSet presAssocID="{CA27E663-0812-4BDC-BEEF-277E3D788B69}" presName="sibTrans" presStyleCnt="0"/>
      <dgm:spPr/>
    </dgm:pt>
    <dgm:pt modelId="{016AA402-DD6B-4B9D-ADD5-FF0049D700DB}" type="pres">
      <dgm:prSet presAssocID="{C0C83F13-AC11-4950-BE46-DEDC31628EB7}" presName="compNode" presStyleCnt="0"/>
      <dgm:spPr/>
    </dgm:pt>
    <dgm:pt modelId="{1102EA5C-8773-46BB-90CD-42D70B9B77E0}" type="pres">
      <dgm:prSet presAssocID="{C0C83F13-AC11-4950-BE46-DEDC31628EB7}" presName="iconBgRect" presStyleLbl="bgShp" presStyleIdx="3" presStyleCnt="5"/>
      <dgm:spPr/>
    </dgm:pt>
    <dgm:pt modelId="{95B20C36-3F71-495C-9EF5-9EA69604A180}" type="pres">
      <dgm:prSet presAssocID="{C0C83F13-AC11-4950-BE46-DEDC31628E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18D5AE0-84E3-4C20-A962-D6B6D7756929}" type="pres">
      <dgm:prSet presAssocID="{C0C83F13-AC11-4950-BE46-DEDC31628EB7}" presName="spaceRect" presStyleCnt="0"/>
      <dgm:spPr/>
    </dgm:pt>
    <dgm:pt modelId="{A1DABCEC-D82B-4678-96B4-76E07D9BDFDF}" type="pres">
      <dgm:prSet presAssocID="{C0C83F13-AC11-4950-BE46-DEDC31628EB7}" presName="textRect" presStyleLbl="revTx" presStyleIdx="3" presStyleCnt="5">
        <dgm:presLayoutVars>
          <dgm:chMax val="1"/>
          <dgm:chPref val="1"/>
        </dgm:presLayoutVars>
      </dgm:prSet>
      <dgm:spPr/>
    </dgm:pt>
    <dgm:pt modelId="{4BD162E6-2166-4D25-A38C-976B377BB1BA}" type="pres">
      <dgm:prSet presAssocID="{ABFBBF0F-4B9C-405E-81E2-96A05B6BC617}" presName="sibTrans" presStyleCnt="0"/>
      <dgm:spPr/>
    </dgm:pt>
    <dgm:pt modelId="{CBED7A84-DB90-4065-8F1F-E1A2FA20EF5E}" type="pres">
      <dgm:prSet presAssocID="{6C7C8F23-97EC-4D4D-9CFD-10D054FB3430}" presName="compNode" presStyleCnt="0"/>
      <dgm:spPr/>
    </dgm:pt>
    <dgm:pt modelId="{9E52F630-C3BC-48D2-9CFB-2D368AA81A8C}" type="pres">
      <dgm:prSet presAssocID="{6C7C8F23-97EC-4D4D-9CFD-10D054FB3430}" presName="iconBgRect" presStyleLbl="bgShp" presStyleIdx="4" presStyleCnt="5"/>
      <dgm:spPr/>
    </dgm:pt>
    <dgm:pt modelId="{53D1F489-4948-45B5-9087-011374C9413D}" type="pres">
      <dgm:prSet presAssocID="{6C7C8F23-97EC-4D4D-9CFD-10D054FB34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FDFCC11-469D-4616-BB73-E6E58D6F9F1E}" type="pres">
      <dgm:prSet presAssocID="{6C7C8F23-97EC-4D4D-9CFD-10D054FB3430}" presName="spaceRect" presStyleCnt="0"/>
      <dgm:spPr/>
    </dgm:pt>
    <dgm:pt modelId="{02F64C99-ECBE-4FBB-85D7-7318279C29F0}" type="pres">
      <dgm:prSet presAssocID="{6C7C8F23-97EC-4D4D-9CFD-10D054FB34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F7D213-5D57-4A3E-8FA6-DF4379D0A911}" srcId="{83303BD0-66EF-4032-A98B-5D58E96E4E21}" destId="{6C7C8F23-97EC-4D4D-9CFD-10D054FB3430}" srcOrd="4" destOrd="0" parTransId="{56A55CC8-429C-428C-BA1E-73D894C172A1}" sibTransId="{7FFD7B50-9905-497A-9069-F46C156AAA7E}"/>
    <dgm:cxn modelId="{6B6B1E33-8460-4322-A352-70207E6DA9C6}" type="presOf" srcId="{6C7C8F23-97EC-4D4D-9CFD-10D054FB3430}" destId="{02F64C99-ECBE-4FBB-85D7-7318279C29F0}" srcOrd="0" destOrd="0" presId="urn:microsoft.com/office/officeart/2018/5/layout/IconCircleLabelList"/>
    <dgm:cxn modelId="{57FE1141-1E86-4640-B0E1-BA5D86EA29AC}" type="presOf" srcId="{598CC0AD-93F6-4A12-9E97-CADF30F8200E}" destId="{B425C220-3CA6-44D0-BE2F-86934620C95D}" srcOrd="0" destOrd="0" presId="urn:microsoft.com/office/officeart/2018/5/layout/IconCircleLabelList"/>
    <dgm:cxn modelId="{774D3948-45BB-47B8-9A7D-1FCE554AD423}" srcId="{83303BD0-66EF-4032-A98B-5D58E96E4E21}" destId="{C0C83F13-AC11-4950-BE46-DEDC31628EB7}" srcOrd="3" destOrd="0" parTransId="{FB0552C7-B462-4EBF-A77C-673A8A9E4C41}" sibTransId="{ABFBBF0F-4B9C-405E-81E2-96A05B6BC617}"/>
    <dgm:cxn modelId="{04D1196E-0A63-4284-9492-A6A1B4DEB56A}" type="presOf" srcId="{C0C83F13-AC11-4950-BE46-DEDC31628EB7}" destId="{A1DABCEC-D82B-4678-96B4-76E07D9BDFDF}" srcOrd="0" destOrd="0" presId="urn:microsoft.com/office/officeart/2018/5/layout/IconCircleLabelList"/>
    <dgm:cxn modelId="{82A1A986-7065-4572-9E13-8731AC59AAE3}" type="presOf" srcId="{5CB4E955-E56A-4CC5-8744-02E795BE4225}" destId="{C8A55027-B2A5-4A40-807C-79820291831B}" srcOrd="0" destOrd="0" presId="urn:microsoft.com/office/officeart/2018/5/layout/IconCircleLabelList"/>
    <dgm:cxn modelId="{94940C89-9DE0-4E8C-8881-22B1A36B0AAB}" type="presOf" srcId="{83303BD0-66EF-4032-A98B-5D58E96E4E21}" destId="{A038ED11-F61A-4F6D-A27A-2753289C4F8A}" srcOrd="0" destOrd="0" presId="urn:microsoft.com/office/officeart/2018/5/layout/IconCircleLabelList"/>
    <dgm:cxn modelId="{760D6AC1-D76B-4AAB-BA3A-7F342085855B}" srcId="{83303BD0-66EF-4032-A98B-5D58E96E4E21}" destId="{598CC0AD-93F6-4A12-9E97-CADF30F8200E}" srcOrd="1" destOrd="0" parTransId="{A929ABC4-C2B6-4754-B595-857D21816BA4}" sibTransId="{6AD19705-B323-4459-AB90-CA21B1C5C70A}"/>
    <dgm:cxn modelId="{BFA401E6-1623-49EE-8D08-BEDD073EC1AA}" srcId="{83303BD0-66EF-4032-A98B-5D58E96E4E21}" destId="{311BE078-7080-4005-8C3E-04A15AF562FC}" srcOrd="0" destOrd="0" parTransId="{A9129CCC-84D6-4B26-8059-FAC39AD3D6A3}" sibTransId="{E1E78F64-6F13-40C7-BCA3-B9B7195601CC}"/>
    <dgm:cxn modelId="{E66C67EE-DFA3-43DA-BFCD-E8AFC230DFE5}" srcId="{83303BD0-66EF-4032-A98B-5D58E96E4E21}" destId="{5CB4E955-E56A-4CC5-8744-02E795BE4225}" srcOrd="2" destOrd="0" parTransId="{03D48D09-BEDD-40FB-9964-1964B455593B}" sibTransId="{CA27E663-0812-4BDC-BEEF-277E3D788B69}"/>
    <dgm:cxn modelId="{AEAEB3FE-02E4-4F78-9C98-A8A9EAF553CA}" type="presOf" srcId="{311BE078-7080-4005-8C3E-04A15AF562FC}" destId="{3DF61C29-578B-4107-80A2-1E443C1E0645}" srcOrd="0" destOrd="0" presId="urn:microsoft.com/office/officeart/2018/5/layout/IconCircleLabelList"/>
    <dgm:cxn modelId="{B3473704-65F7-4CA9-9228-7F20554D0FAF}" type="presParOf" srcId="{A038ED11-F61A-4F6D-A27A-2753289C4F8A}" destId="{7500704C-3EEF-447A-8B82-AF01F4F874A7}" srcOrd="0" destOrd="0" presId="urn:microsoft.com/office/officeart/2018/5/layout/IconCircleLabelList"/>
    <dgm:cxn modelId="{F4C0E8CB-C8A3-4E2E-BBAE-354980A7F0FE}" type="presParOf" srcId="{7500704C-3EEF-447A-8B82-AF01F4F874A7}" destId="{29028B42-27A3-406C-8958-121F7B0E9F4E}" srcOrd="0" destOrd="0" presId="urn:microsoft.com/office/officeart/2018/5/layout/IconCircleLabelList"/>
    <dgm:cxn modelId="{53684266-1BBF-4D25-97F4-A2B021C6469B}" type="presParOf" srcId="{7500704C-3EEF-447A-8B82-AF01F4F874A7}" destId="{040D9993-CD13-4690-A36C-56BE97BEBD3D}" srcOrd="1" destOrd="0" presId="urn:microsoft.com/office/officeart/2018/5/layout/IconCircleLabelList"/>
    <dgm:cxn modelId="{6C9F4512-A736-4D5F-83F1-1E032725417D}" type="presParOf" srcId="{7500704C-3EEF-447A-8B82-AF01F4F874A7}" destId="{A2355584-F2AA-4013-B974-89A0CD1E536B}" srcOrd="2" destOrd="0" presId="urn:microsoft.com/office/officeart/2018/5/layout/IconCircleLabelList"/>
    <dgm:cxn modelId="{E21C2D27-15E5-4FB4-9A94-F2B0C3FA00C8}" type="presParOf" srcId="{7500704C-3EEF-447A-8B82-AF01F4F874A7}" destId="{3DF61C29-578B-4107-80A2-1E443C1E0645}" srcOrd="3" destOrd="0" presId="urn:microsoft.com/office/officeart/2018/5/layout/IconCircleLabelList"/>
    <dgm:cxn modelId="{A4F28F6E-4988-4457-BF88-2091578BEE9C}" type="presParOf" srcId="{A038ED11-F61A-4F6D-A27A-2753289C4F8A}" destId="{D1960A19-15D4-4C69-9A02-2AEBB2430836}" srcOrd="1" destOrd="0" presId="urn:microsoft.com/office/officeart/2018/5/layout/IconCircleLabelList"/>
    <dgm:cxn modelId="{9DB7C4B3-969E-40BF-9664-34280D9FD44E}" type="presParOf" srcId="{A038ED11-F61A-4F6D-A27A-2753289C4F8A}" destId="{9C39922F-DC10-4F64-98FA-9B7E5C59D472}" srcOrd="2" destOrd="0" presId="urn:microsoft.com/office/officeart/2018/5/layout/IconCircleLabelList"/>
    <dgm:cxn modelId="{B3236408-9323-4191-9B41-FDC518DAB87F}" type="presParOf" srcId="{9C39922F-DC10-4F64-98FA-9B7E5C59D472}" destId="{7758094D-EB30-4EF3-805F-3EC541EA6024}" srcOrd="0" destOrd="0" presId="urn:microsoft.com/office/officeart/2018/5/layout/IconCircleLabelList"/>
    <dgm:cxn modelId="{E6491C04-45A0-4D3E-B0E0-6849C2BB8450}" type="presParOf" srcId="{9C39922F-DC10-4F64-98FA-9B7E5C59D472}" destId="{57A3C65D-AC3C-4EC2-8839-3F86E9179601}" srcOrd="1" destOrd="0" presId="urn:microsoft.com/office/officeart/2018/5/layout/IconCircleLabelList"/>
    <dgm:cxn modelId="{900A7255-0C6C-4939-A226-145B5EFB077B}" type="presParOf" srcId="{9C39922F-DC10-4F64-98FA-9B7E5C59D472}" destId="{C1E97D33-406E-45F0-B7DC-2C118B541A45}" srcOrd="2" destOrd="0" presId="urn:microsoft.com/office/officeart/2018/5/layout/IconCircleLabelList"/>
    <dgm:cxn modelId="{AEEE5715-DDDE-4105-AC5D-483E969C7850}" type="presParOf" srcId="{9C39922F-DC10-4F64-98FA-9B7E5C59D472}" destId="{B425C220-3CA6-44D0-BE2F-86934620C95D}" srcOrd="3" destOrd="0" presId="urn:microsoft.com/office/officeart/2018/5/layout/IconCircleLabelList"/>
    <dgm:cxn modelId="{7B5FB637-927B-4910-ABC6-3BF992F5917B}" type="presParOf" srcId="{A038ED11-F61A-4F6D-A27A-2753289C4F8A}" destId="{088D9F0B-9A07-410A-93B4-E3F095B9571D}" srcOrd="3" destOrd="0" presId="urn:microsoft.com/office/officeart/2018/5/layout/IconCircleLabelList"/>
    <dgm:cxn modelId="{558BED41-70E5-458D-8718-02B440412708}" type="presParOf" srcId="{A038ED11-F61A-4F6D-A27A-2753289C4F8A}" destId="{262CCA18-AA57-43C6-AD5E-8E96564225F0}" srcOrd="4" destOrd="0" presId="urn:microsoft.com/office/officeart/2018/5/layout/IconCircleLabelList"/>
    <dgm:cxn modelId="{BBE4BF48-FCD1-4F3A-BEDF-754B432EE84A}" type="presParOf" srcId="{262CCA18-AA57-43C6-AD5E-8E96564225F0}" destId="{5E34F858-E5E0-424E-A986-F5D6625B87A0}" srcOrd="0" destOrd="0" presId="urn:microsoft.com/office/officeart/2018/5/layout/IconCircleLabelList"/>
    <dgm:cxn modelId="{69F78DDA-5A3E-4C52-AD0E-89A72F43B43C}" type="presParOf" srcId="{262CCA18-AA57-43C6-AD5E-8E96564225F0}" destId="{B249A28B-D867-4941-8A42-8143E9C4AE20}" srcOrd="1" destOrd="0" presId="urn:microsoft.com/office/officeart/2018/5/layout/IconCircleLabelList"/>
    <dgm:cxn modelId="{FCA1D5C0-9C56-45E1-BE0B-B6EB7FF88054}" type="presParOf" srcId="{262CCA18-AA57-43C6-AD5E-8E96564225F0}" destId="{403BFACC-B8A9-44E6-87AA-68AA398B6BA9}" srcOrd="2" destOrd="0" presId="urn:microsoft.com/office/officeart/2018/5/layout/IconCircleLabelList"/>
    <dgm:cxn modelId="{F90C1D72-BBA4-4F3A-8DEA-46852823E5CD}" type="presParOf" srcId="{262CCA18-AA57-43C6-AD5E-8E96564225F0}" destId="{C8A55027-B2A5-4A40-807C-79820291831B}" srcOrd="3" destOrd="0" presId="urn:microsoft.com/office/officeart/2018/5/layout/IconCircleLabelList"/>
    <dgm:cxn modelId="{AF8B8195-69A4-4AE1-BF9F-70EE01BBF7D3}" type="presParOf" srcId="{A038ED11-F61A-4F6D-A27A-2753289C4F8A}" destId="{DAE7DACE-FC8A-428B-9C29-437E6EFC59BF}" srcOrd="5" destOrd="0" presId="urn:microsoft.com/office/officeart/2018/5/layout/IconCircleLabelList"/>
    <dgm:cxn modelId="{41C2E9FC-00E1-48D5-A39C-2C7D951B21ED}" type="presParOf" srcId="{A038ED11-F61A-4F6D-A27A-2753289C4F8A}" destId="{016AA402-DD6B-4B9D-ADD5-FF0049D700DB}" srcOrd="6" destOrd="0" presId="urn:microsoft.com/office/officeart/2018/5/layout/IconCircleLabelList"/>
    <dgm:cxn modelId="{BE385A53-4E4A-43D7-8CC1-B8716CD31F9F}" type="presParOf" srcId="{016AA402-DD6B-4B9D-ADD5-FF0049D700DB}" destId="{1102EA5C-8773-46BB-90CD-42D70B9B77E0}" srcOrd="0" destOrd="0" presId="urn:microsoft.com/office/officeart/2018/5/layout/IconCircleLabelList"/>
    <dgm:cxn modelId="{A08756CF-1736-49D1-B5DA-1E3745E5D52E}" type="presParOf" srcId="{016AA402-DD6B-4B9D-ADD5-FF0049D700DB}" destId="{95B20C36-3F71-495C-9EF5-9EA69604A180}" srcOrd="1" destOrd="0" presId="urn:microsoft.com/office/officeart/2018/5/layout/IconCircleLabelList"/>
    <dgm:cxn modelId="{EDA5193D-21A7-42C2-B1A5-69FDC0CEC799}" type="presParOf" srcId="{016AA402-DD6B-4B9D-ADD5-FF0049D700DB}" destId="{718D5AE0-84E3-4C20-A962-D6B6D7756929}" srcOrd="2" destOrd="0" presId="urn:microsoft.com/office/officeart/2018/5/layout/IconCircleLabelList"/>
    <dgm:cxn modelId="{EBE897C4-212F-46F7-96B4-B7F6E226C71F}" type="presParOf" srcId="{016AA402-DD6B-4B9D-ADD5-FF0049D700DB}" destId="{A1DABCEC-D82B-4678-96B4-76E07D9BDFDF}" srcOrd="3" destOrd="0" presId="urn:microsoft.com/office/officeart/2018/5/layout/IconCircleLabelList"/>
    <dgm:cxn modelId="{15BA2841-D8AA-47C4-8AAC-E0916D159EB5}" type="presParOf" srcId="{A038ED11-F61A-4F6D-A27A-2753289C4F8A}" destId="{4BD162E6-2166-4D25-A38C-976B377BB1BA}" srcOrd="7" destOrd="0" presId="urn:microsoft.com/office/officeart/2018/5/layout/IconCircleLabelList"/>
    <dgm:cxn modelId="{A9FC3527-2718-4BB7-B3C9-2D17D5D1A152}" type="presParOf" srcId="{A038ED11-F61A-4F6D-A27A-2753289C4F8A}" destId="{CBED7A84-DB90-4065-8F1F-E1A2FA20EF5E}" srcOrd="8" destOrd="0" presId="urn:microsoft.com/office/officeart/2018/5/layout/IconCircleLabelList"/>
    <dgm:cxn modelId="{D9E1B413-F0BF-41A3-B516-9D37103315F9}" type="presParOf" srcId="{CBED7A84-DB90-4065-8F1F-E1A2FA20EF5E}" destId="{9E52F630-C3BC-48D2-9CFB-2D368AA81A8C}" srcOrd="0" destOrd="0" presId="urn:microsoft.com/office/officeart/2018/5/layout/IconCircleLabelList"/>
    <dgm:cxn modelId="{BD11308D-F64A-4F9E-8887-74EF2954ABC1}" type="presParOf" srcId="{CBED7A84-DB90-4065-8F1F-E1A2FA20EF5E}" destId="{53D1F489-4948-45B5-9087-011374C9413D}" srcOrd="1" destOrd="0" presId="urn:microsoft.com/office/officeart/2018/5/layout/IconCircleLabelList"/>
    <dgm:cxn modelId="{05BF073D-19CC-49FF-A669-32BE1B77B4CA}" type="presParOf" srcId="{CBED7A84-DB90-4065-8F1F-E1A2FA20EF5E}" destId="{FFDFCC11-469D-4616-BB73-E6E58D6F9F1E}" srcOrd="2" destOrd="0" presId="urn:microsoft.com/office/officeart/2018/5/layout/IconCircleLabelList"/>
    <dgm:cxn modelId="{A1C06EAB-1E51-4787-AB28-AD7DCBDBEDB8}" type="presParOf" srcId="{CBED7A84-DB90-4065-8F1F-E1A2FA20EF5E}" destId="{02F64C99-ECBE-4FBB-85D7-7318279C29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28B42-27A3-406C-8958-121F7B0E9F4E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9993-CD13-4690-A36C-56BE97BEBD3D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61C29-578B-4107-80A2-1E443C1E0645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err="1"/>
            <a:t>Organisation</a:t>
          </a:r>
        </a:p>
      </dsp:txBody>
      <dsp:txXfrm>
        <a:off x="127800" y="2535669"/>
        <a:ext cx="1800000" cy="720000"/>
      </dsp:txXfrm>
    </dsp:sp>
    <dsp:sp modelId="{7758094D-EB30-4EF3-805F-3EC541EA6024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3C65D-AC3C-4EC2-8839-3F86E9179601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5C220-3CA6-44D0-BE2F-86934620C95D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Analyse</a:t>
          </a:r>
        </a:p>
      </dsp:txBody>
      <dsp:txXfrm>
        <a:off x="2242800" y="2535669"/>
        <a:ext cx="1800000" cy="720000"/>
      </dsp:txXfrm>
    </dsp:sp>
    <dsp:sp modelId="{5E34F858-E5E0-424E-A986-F5D6625B87A0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9A28B-D867-4941-8A42-8143E9C4AE20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5027-B2A5-4A40-807C-79820291831B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err="1"/>
            <a:t>Réalisation</a:t>
          </a:r>
        </a:p>
      </dsp:txBody>
      <dsp:txXfrm>
        <a:off x="4357800" y="2535669"/>
        <a:ext cx="1800000" cy="720000"/>
      </dsp:txXfrm>
    </dsp:sp>
    <dsp:sp modelId="{1102EA5C-8773-46BB-90CD-42D70B9B77E0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20C36-3F71-495C-9EF5-9EA69604A180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BCEC-D82B-4678-96B4-76E07D9BDFDF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Problèmes rencontrés</a:t>
          </a:r>
        </a:p>
      </dsp:txBody>
      <dsp:txXfrm>
        <a:off x="6472800" y="2535669"/>
        <a:ext cx="1800000" cy="720000"/>
      </dsp:txXfrm>
    </dsp:sp>
    <dsp:sp modelId="{9E52F630-C3BC-48D2-9CFB-2D368AA81A8C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1F489-4948-45B5-9087-011374C9413D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64C99-ECBE-4FBB-85D7-7318279C29F0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Conclusion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5804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109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561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9422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6278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13130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0855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8142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93618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58792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61940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2CE08BDA-3612-A315-F572-C92BE7757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4" r="17045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P_WEB 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Alexis Rojas</a:t>
            </a:r>
            <a:endParaRPr lang="en-US">
              <a:solidFill>
                <a:srgbClr val="FFFFFF"/>
              </a:solidFill>
            </a:endParaRPr>
          </a:p>
          <a:p>
            <a:r>
              <a:rPr lang="fr-FR">
                <a:solidFill>
                  <a:srgbClr val="FFFFFF"/>
                </a:solidFill>
              </a:rPr>
              <a:t>Robustiano Lombardo</a:t>
            </a:r>
          </a:p>
          <a:p>
            <a:r>
              <a:rPr lang="fr-FR">
                <a:solidFill>
                  <a:srgbClr val="FFFFFF"/>
                </a:solidFill>
              </a:rPr>
              <a:t>David Dieperink</a:t>
            </a:r>
          </a:p>
          <a:p>
            <a:r>
              <a:rPr lang="fr-FR">
                <a:solidFill>
                  <a:srgbClr val="FFFFFF"/>
                </a:solidFill>
              </a:rPr>
              <a:t>Stefan Petrovic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6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437F-543E-CFAB-56DC-124E7FE0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- Modelisation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18EF8F-BDF9-1187-B34E-D7242B4F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678" y="1615440"/>
            <a:ext cx="5051479" cy="3611807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70A29-7D09-3286-8B7A-B109D957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6A56F-8F4D-A957-864F-53F88F4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B96F-2715-C926-1A8D-9C07C17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7DA6-F771-F45B-BFCD-5F4B69EB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6308" cy="3952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Commandes</a:t>
            </a:r>
            <a:r>
              <a:rPr lang="en-US" dirty="0"/>
              <a:t> artisan</a:t>
            </a:r>
          </a:p>
          <a:p>
            <a:r>
              <a:rPr lang="en-US" dirty="0">
                <a:ea typeface="+mn-lt"/>
                <a:cs typeface="+mn-lt"/>
              </a:rPr>
              <a:t>Base de </a:t>
            </a:r>
            <a:r>
              <a:rPr lang="en-US" dirty="0" err="1">
                <a:ea typeface="+mn-lt"/>
                <a:cs typeface="+mn-lt"/>
              </a:rPr>
              <a:t>données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Migrations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Factory / Seeder</a:t>
            </a:r>
          </a:p>
          <a:p>
            <a:pPr lvl="1"/>
            <a:r>
              <a:rPr lang="en-US" dirty="0">
                <a:ea typeface="+mn-lt"/>
                <a:cs typeface="+mn-lt"/>
              </a:rPr>
              <a:t>ORM Eloquent</a:t>
            </a:r>
          </a:p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Views partials</a:t>
            </a:r>
          </a:p>
          <a:p>
            <a:pPr lvl="1"/>
            <a:r>
              <a:rPr lang="en-US" dirty="0"/>
              <a:t>Blade</a:t>
            </a:r>
          </a:p>
          <a:p>
            <a:pPr lvl="1"/>
            <a:r>
              <a:rPr lang="en-US" dirty="0"/>
              <a:t>Tailwind -&gt;</a:t>
            </a:r>
            <a:r>
              <a:rPr lang="fr-CH" dirty="0"/>
              <a:t> Composants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DE74B-0779-8740-43C4-7D683FB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DF389-084E-D442-555D-7147818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E42F199-5036-3752-12BE-0D514CA1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09" y="2291925"/>
            <a:ext cx="2095500" cy="21812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E921828-D1E6-4C0F-B743-3095B08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083" y="3433089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38C0771-F142-8DC3-95F7-F30740FC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398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FE8A4-BA31-E90A-19A1-B3DB65D8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1C03-D714-FFA4-A364-A6E6731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6" y="6356347"/>
            <a:ext cx="4092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cap="none" spc="0" baseline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299C-6707-F3FE-9788-96FF2C98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791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4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E02C-F517-CE1E-DF95-B8A3C202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F2805-5ABD-6128-FE78-08781B4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9" name="Oval 4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C110F5E2-78C0-F303-E9C9-DFA5EA9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94" y="1374798"/>
            <a:ext cx="2993560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1362-0C35-2A63-AA09-98CB91B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6CB9-D3A0-C4CB-28ED-2641C23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9AB2-4BF5-BD58-3BCC-D23FD46E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Uwamp</a:t>
            </a:r>
            <a:endParaRPr lang="en-US"/>
          </a:p>
          <a:p>
            <a:r>
              <a:rPr lang="en-US" dirty="0"/>
              <a:t>Laravel Dusk (Chrome version)</a:t>
            </a:r>
          </a:p>
          <a:p>
            <a:r>
              <a:rPr lang="en-US" dirty="0" err="1"/>
              <a:t>D</a:t>
            </a:r>
            <a:r>
              <a:rPr lang="en-US" dirty="0" err="1">
                <a:ea typeface="+mn-lt"/>
                <a:cs typeface="+mn-lt"/>
              </a:rPr>
              <a:t>é</a:t>
            </a:r>
            <a:r>
              <a:rPr lang="en-US" dirty="0" err="1"/>
              <a:t>ploiement</a:t>
            </a:r>
            <a:r>
              <a:rPr lang="en-US" dirty="0"/>
              <a:t> tests (Actions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Heroku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31B0E-2B46-F04C-B678-C6557C2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C6CDC-25EC-76C9-7E2D-A49C3B86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593F73-0D52-4292-17F5-E5B60E68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30" y="1195853"/>
            <a:ext cx="1483113" cy="1492638"/>
          </a:xfrm>
          <a:prstGeom prst="rect">
            <a:avLst/>
          </a:prstGeom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2CAECA47-FFC7-32C8-0DB7-6C1A445E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433" y="1830139"/>
            <a:ext cx="1283708" cy="175735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2433E4D-F056-4425-CCE7-594ED258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987" y="4251402"/>
            <a:ext cx="1300976" cy="130097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BE71838-F881-7F1E-B6F1-86910CF8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668" y="3612581"/>
            <a:ext cx="2743200" cy="8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8D171-2063-A56F-B962-EFB64495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Coche">
            <a:extLst>
              <a:ext uri="{FF2B5EF4-FFF2-40B4-BE49-F238E27FC236}">
                <a16:creationId xmlns:a16="http://schemas.microsoft.com/office/drawing/2014/main" id="{C966331E-3064-4A48-C9C7-DB47C2A0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1BAC0-5685-24EE-4E09-7E42FFB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AD426-FFA0-1366-CD94-3F7CF5FA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FD0D-3051-E753-07E9-B32C5871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273F5DF6-89FC-8338-63E0-AD013A24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ETML | CID2A | Alexis Rojas / Robustiano Lombardo / David Dieperink / Stefan Petrovic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EC02F269-00D9-E561-D010-BD7CE98D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86CE2-148A-AFFA-894A-B181BF328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67684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55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err="1"/>
              <a:t>Organisation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Trello </a:t>
            </a:r>
            <a:r>
              <a:rPr lang="en-US" err="1"/>
              <a:t>Github</a:t>
            </a:r>
            <a:endParaRPr lang="en-US"/>
          </a:p>
          <a:p>
            <a:r>
              <a:rPr lang="en-US"/>
              <a:t>Issues</a:t>
            </a:r>
          </a:p>
          <a:p>
            <a:r>
              <a:rPr lang="en-US"/>
              <a:t>Conventions de </a:t>
            </a:r>
            <a:r>
              <a:rPr lang="en-US" err="1"/>
              <a:t>nommage</a:t>
            </a:r>
          </a:p>
          <a:p>
            <a:r>
              <a:rPr lang="en-US" err="1"/>
              <a:t>Répartition</a:t>
            </a:r>
            <a:r>
              <a:rPr lang="en-US"/>
              <a:t> des </a:t>
            </a:r>
            <a:r>
              <a:rPr lang="en-US" err="1"/>
              <a:t>tâches</a:t>
            </a:r>
          </a:p>
          <a:p>
            <a:r>
              <a:rPr lang="en-US">
                <a:ea typeface="+mn-lt"/>
                <a:cs typeface="+mn-lt"/>
              </a:rPr>
              <a:t>Gestion des absences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E132-45F6-FEFD-24E0-B04E1C43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78E86-EF01-47C8-579C-60DD2D63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ETML | CID2A | Alexis Rojas / Robustiano Lombardo / David </a:t>
            </a:r>
            <a:r>
              <a:rPr lang="en-US" err="1">
                <a:solidFill>
                  <a:schemeClr val="tx1"/>
                </a:solidFill>
              </a:rPr>
              <a:t>Dieperink</a:t>
            </a:r>
            <a:r>
              <a:rPr lang="en-US">
                <a:solidFill>
                  <a:schemeClr val="tx1"/>
                </a:solidFill>
              </a:rPr>
              <a:t> / Stefan Petrovic</a:t>
            </a:r>
          </a:p>
        </p:txBody>
      </p:sp>
    </p:spTree>
    <p:extLst>
      <p:ext uri="{BB962C8B-B14F-4D97-AF65-F5344CB8AC3E}">
        <p14:creationId xmlns:p14="http://schemas.microsoft.com/office/powerpoint/2010/main" val="28548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BA07038-DF94-A2B2-22B9-488F4269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63" y="1316385"/>
            <a:ext cx="8794704" cy="42295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18CE-92CB-CB5D-3251-848273C9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</a:t>
            </a:r>
            <a:r>
              <a:rPr lang="en-US" err="1"/>
              <a:t>Dieperink</a:t>
            </a:r>
            <a:r>
              <a:rPr lang="en-US"/>
              <a:t>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1A5F-3BEC-DF4A-BB98-129C7F17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B77304-BE48-B9A5-43C9-7DD1CA7744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Trello </a:t>
            </a:r>
            <a:r>
              <a:rPr lang="en-US" err="1"/>
              <a:t>Github</a:t>
            </a:r>
            <a:r>
              <a:rPr lang="en-US"/>
              <a:t> - Issues</a:t>
            </a:r>
          </a:p>
        </p:txBody>
      </p:sp>
    </p:spTree>
    <p:extLst>
      <p:ext uri="{BB962C8B-B14F-4D97-AF65-F5344CB8AC3E}">
        <p14:creationId xmlns:p14="http://schemas.microsoft.com/office/powerpoint/2010/main" val="204005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01C04-4EA0-7A73-B426-A8573DF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Conventions de nommage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B367630-D1F8-DC03-B169-F061D8C2E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678" y="936785"/>
            <a:ext cx="5051479" cy="4969117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8CBA4-FE67-CF1E-9409-8C82F128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79EE0-CDA0-B766-A8A2-82F5EEC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FBE6-4C47-0788-73BB-C9B5C7D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 des tâches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FB31B-4FC9-266D-421D-45A5889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2964" y="6356350"/>
            <a:ext cx="2553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788E22F-7AE8-EA94-1125-BA05527E2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6" r="2924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5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37FA-49A9-61F2-F07E-188F9320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39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Arc 9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7">
            <a:extLst>
              <a:ext uri="{FF2B5EF4-FFF2-40B4-BE49-F238E27FC236}">
                <a16:creationId xmlns:a16="http://schemas.microsoft.com/office/drawing/2014/main" id="{E749BC1B-F965-413C-AC21-CAEF06043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F1468-CDC3-C498-C43F-6BDA89ED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des absences</a:t>
            </a:r>
          </a:p>
        </p:txBody>
      </p:sp>
      <p:sp>
        <p:nvSpPr>
          <p:cNvPr id="95" name="Oval 99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101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FC31F48-E43E-7364-2D3E-CAA439E88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2" r="6" b="6"/>
          <a:stretch/>
        </p:blipFill>
        <p:spPr>
          <a:xfrm>
            <a:off x="9547025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00FEE054-70FF-0AAE-3A13-FC2279AA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2"/>
          <a:stretch/>
        </p:blipFill>
        <p:spPr>
          <a:xfrm>
            <a:off x="6401202" y="2068982"/>
            <a:ext cx="3389275" cy="338927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8AE80086-0E13-BABA-51E2-B787A5B2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4" r="-6" b="-6"/>
          <a:stretch/>
        </p:blipFill>
        <p:spPr>
          <a:xfrm>
            <a:off x="8849465" y="10"/>
            <a:ext cx="3342527" cy="3157901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99" name="Straight Connector 103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1933-258F-85C1-D7D9-3245013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8700" y="6356350"/>
            <a:ext cx="36796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</a:t>
            </a:r>
            <a:r>
              <a:rPr lang="en-US" sz="900" kern="1200" cap="none" spc="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Dieperink</a:t>
            </a:r>
            <a:r>
              <a:rPr lang="en-US" sz="900" kern="1200" cap="none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/ Stefan Petrovic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50037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11118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C96B0-4A17-C46C-8D30-58CD31C2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1654" y="6356350"/>
            <a:ext cx="1497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4CA51-BCD5-3170-9897-CAEBD33A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48E6-1258-DD11-3A35-2137BC9E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2964" y="6356350"/>
            <a:ext cx="2553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F5670D2-4578-0936-493C-FBC6F67BA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0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9A67B-C32F-C3E5-E220-437D9AA9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8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9047D-BC8D-EEB8-B307-A7B99991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 - Maquette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9C671EB-9878-153F-11B2-6A74E6EF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47" y="654567"/>
            <a:ext cx="4948367" cy="55599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E985-DD0A-793D-5F51-0095EF49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5429-41B6-1635-9E39-37D40BA8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235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ShapesVTI</vt:lpstr>
      <vt:lpstr>P_WEB 2</vt:lpstr>
      <vt:lpstr>Sommaire</vt:lpstr>
      <vt:lpstr>Organisation</vt:lpstr>
      <vt:lpstr>PowerPoint Presentation</vt:lpstr>
      <vt:lpstr>Conventions de nommage</vt:lpstr>
      <vt:lpstr>Répartition des tâches</vt:lpstr>
      <vt:lpstr>Gestion des absences</vt:lpstr>
      <vt:lpstr>Analyse</vt:lpstr>
      <vt:lpstr>Analyse - Maquette</vt:lpstr>
      <vt:lpstr>Analyse - Modelisation</vt:lpstr>
      <vt:lpstr>Réalisation</vt:lpstr>
      <vt:lpstr>Réalisation</vt:lpstr>
      <vt:lpstr>Réalisation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149</cp:revision>
  <dcterms:created xsi:type="dcterms:W3CDTF">2019-10-16T03:03:10Z</dcterms:created>
  <dcterms:modified xsi:type="dcterms:W3CDTF">2022-05-20T13:20:20Z</dcterms:modified>
</cp:coreProperties>
</file>