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7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55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6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7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4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Especificidad en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Comprendiendo</a:t>
            </a:r>
            <a:r>
              <a:rPr dirty="0"/>
              <a:t> </a:t>
            </a:r>
            <a:r>
              <a:rPr dirty="0" err="1"/>
              <a:t>cómo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navegador</a:t>
            </a:r>
            <a:r>
              <a:rPr dirty="0"/>
              <a:t> </a:t>
            </a:r>
            <a:r>
              <a:rPr dirty="0" err="1"/>
              <a:t>selecciona</a:t>
            </a:r>
            <a:r>
              <a:rPr dirty="0"/>
              <a:t> </a:t>
            </a:r>
            <a:r>
              <a:rPr dirty="0" err="1"/>
              <a:t>estilos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la especificidad?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especificidad es un sistema de 'puntuación' que decide qué reglas CSS se aplican a un elemento cuando hay varios estilos en conflicto.</a:t>
            </a:r>
          </a:p>
          <a:p>
            <a:endParaRPr/>
          </a:p>
          <a:p>
            <a:r>
              <a:t>Ayuda a controlar de manera precisa los estilos en la página, garantizando consistencia en el diseño.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¿Cómo decide el navegador qué reglas aplicar?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Orden de Preferencia: El navegador utiliza la especificidad y la cascada para resolver conflictos.</a:t>
            </a:r>
          </a:p>
          <a:p>
            <a:endParaRPr/>
          </a:p>
          <a:p>
            <a:r>
              <a:t>Conflictos de estilo: Cuando múltiples reglas aplican al mismo elemento, el navegador evalúa:</a:t>
            </a:r>
          </a:p>
          <a:p>
            <a:r>
              <a:t>- Especificidad de los selectores</a:t>
            </a:r>
          </a:p>
          <a:p>
            <a:r>
              <a:t>- Orden en el que están escritos los estilos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Selectores Básicos en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Selector de Elemento</a:t>
            </a:r>
          </a:p>
          <a:p>
            <a:r>
              <a:t>   Ejemplo: p { color: blue; } (Selecciona todas las etiquetas &lt;p&gt;)</a:t>
            </a:r>
          </a:p>
          <a:p>
            <a:r>
              <a:t>   Especificidad: 1 punto</a:t>
            </a:r>
          </a:p>
          <a:p>
            <a:endParaRPr/>
          </a:p>
          <a:p>
            <a:r>
              <a:t>2. Selector de Clase</a:t>
            </a:r>
          </a:p>
          <a:p>
            <a:r>
              <a:t>   Ejemplo: .miClase { color: red; } (Selecciona todos los elementos con clase 'miClase')</a:t>
            </a:r>
          </a:p>
          <a:p>
            <a:r>
              <a:t>   Especificidad: 10 puntos</a:t>
            </a:r>
          </a:p>
          <a:p>
            <a:endParaRPr/>
          </a:p>
          <a:p>
            <a:r>
              <a:t>3. Selector de ID</a:t>
            </a:r>
          </a:p>
          <a:p>
            <a:r>
              <a:t>   Ejemplo: #miID { color: green; } (Selecciona el elemento con ID 'miID')</a:t>
            </a:r>
          </a:p>
          <a:p>
            <a:r>
              <a:t>   Especificidad: 100 puntos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Cómo los Selectores Afectan la Especificidad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Puntuación de Especificidad:</a:t>
            </a:r>
          </a:p>
          <a:p>
            <a:r>
              <a:t>- ID: 100 puntos</a:t>
            </a:r>
          </a:p>
          <a:p>
            <a:r>
              <a:t>- Clase, atributo, y pseudoclase: 10 puntos</a:t>
            </a:r>
          </a:p>
          <a:p>
            <a:r>
              <a:t>- Elemento y pseudoelemento: 1 punto</a:t>
            </a:r>
          </a:p>
          <a:p>
            <a:endParaRPr/>
          </a:p>
          <a:p>
            <a:r>
              <a:t>Ejemplo: #miID .miClase p = 100 + 10 + 1 = 111 puntos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Ejemplos Visuales de Especificidad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Ejemplo 1:</a:t>
            </a:r>
          </a:p>
          <a:p>
            <a:r>
              <a:t>- Regla #miID (100 puntos)</a:t>
            </a:r>
          </a:p>
          <a:p>
            <a:r>
              <a:t>- Regla .miClase (10 puntos)</a:t>
            </a:r>
          </a:p>
          <a:p>
            <a:r>
              <a:t>Resultado: #miID gana la especificidad y se aplica el estilo.</a:t>
            </a:r>
          </a:p>
          <a:p>
            <a:endParaRPr/>
          </a:p>
          <a:p>
            <a:r>
              <a:t>Ejemplo 2:</a:t>
            </a:r>
          </a:p>
          <a:p>
            <a:r>
              <a:t>- Regla div (1 punto)</a:t>
            </a:r>
          </a:p>
          <a:p>
            <a:r>
              <a:t>- Regla .miClase (10 puntos)</a:t>
            </a:r>
          </a:p>
          <a:p>
            <a:r>
              <a:t>Resultado: .miClase tiene mayor especificidad y se aplica el estilo.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especificidad controla los estilos que se aplican en conflictos.</a:t>
            </a:r>
          </a:p>
          <a:p>
            <a:endParaRPr/>
          </a:p>
          <a:p>
            <a:r>
              <a:t>- ID &gt; Clase &gt; Elemento en términos de prioridad.</a:t>
            </a:r>
          </a:p>
          <a:p>
            <a:r>
              <a:t>- Entender la especificidad facilita evitar conflictos de estilo y hacer CSS más manejable.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357</Words>
  <Application>Microsoft Office PowerPoint</Application>
  <PresentationFormat>Presentación en pantalla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Especificidad en CSS</vt:lpstr>
      <vt:lpstr>¿Qué es la especificidad?</vt:lpstr>
      <vt:lpstr>¿Cómo decide el navegador qué reglas aplicar?</vt:lpstr>
      <vt:lpstr>Selectores Básicos en CSS</vt:lpstr>
      <vt:lpstr>Cómo los Selectores Afectan la Especificidad</vt:lpstr>
      <vt:lpstr>Ejemplos Visuales de Especificidad</vt:lpstr>
      <vt:lpstr>Resumen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Especificidad en CSS</dc:title>
  <dc:subject/>
  <dc:creator>USUARIO</dc:creator>
  <cp:keywords/>
  <dc:description>generated using python-pptx</dc:description>
  <cp:lastModifiedBy>USUARIO</cp:lastModifiedBy>
  <cp:revision>3</cp:revision>
  <dcterms:created xsi:type="dcterms:W3CDTF">2013-01-27T09:14:16Z</dcterms:created>
  <dcterms:modified xsi:type="dcterms:W3CDTF">2024-10-26T01:50:18Z</dcterms:modified>
  <cp:category/>
</cp:coreProperties>
</file>