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A302-5877-DF4D-AB2C-6C739D658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36994-ADD3-D44C-956C-0C99C8DB3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778E-DC85-E84B-A8F2-CDCF9EA2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C84-73A8-7B42-9DEE-F32D0E4DAFFC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D410-00B6-174B-B7C2-CC9947EA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45BD-A491-394B-804A-BEA135D0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7B1D-0D04-F14C-A222-AFB4413AB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59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BB33-6444-8445-8127-E29C0F88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E0AD7-E04B-8143-A87A-34DDDB4E0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F66E-2871-5D42-94AB-D224864E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C84-73A8-7B42-9DEE-F32D0E4DAFFC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7E2D-766B-6F49-A54B-382CAF7E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8942-9EB8-CB41-A0F7-4912C53C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7B1D-0D04-F14C-A222-AFB4413AB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19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6B1AE-73FB-D247-9759-4C81ED834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67A05-BB45-394D-ABDB-EFD1E754C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D2FB7-CA16-5648-97AE-8E47A638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C84-73A8-7B42-9DEE-F32D0E4DAFFC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1E0E-2921-1548-8752-D7B7FA80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1910E-5293-E54C-B576-DE826772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7B1D-0D04-F14C-A222-AFB4413AB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30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DC72-0227-2D40-9FA4-B04F2C79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7187-A892-0E40-B834-FBE177BF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3239-ADF8-364B-8DDF-7C796854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C84-73A8-7B42-9DEE-F32D0E4DAFFC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E81F-1D60-3240-8407-58AB7E90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ED18E-E318-8345-802F-ED2E0FC9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7B1D-0D04-F14C-A222-AFB4413AB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4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865E-1CE3-8E47-BDEE-C1C4FD95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5D73-3223-5647-8EA9-B522C6A4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0834-7283-0B40-A113-3ACE4CDE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C84-73A8-7B42-9DEE-F32D0E4DAFFC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A6E7-F570-C346-955A-6A7EBE41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D3C6F-C3BE-D14E-AA00-22BD289C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7B1D-0D04-F14C-A222-AFB4413AB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2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0E87-D0E3-1D4D-9959-54E95688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104F-D4D0-AE49-BB20-7B6A0AAF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2AF6B-5348-3A45-A6FA-79DF786C6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B55AC-FE81-E442-A103-9E874919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C84-73A8-7B42-9DEE-F32D0E4DAFFC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17905-4510-D847-8041-BAB0D93C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71781-B76D-5843-AC19-E5D2F13E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7B1D-0D04-F14C-A222-AFB4413AB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12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7CE2-7167-F949-88DF-A878FFAD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05119-7460-0C43-9B4E-A2188B4B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65925-9F6F-744F-B4DE-BF72279B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52987-1790-4E4D-93C5-5DC8E4D49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4D3A7-2DD6-E74B-81AE-A5294DA72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C6702-6AD7-6F47-9D6D-FF400457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C84-73A8-7B42-9DEE-F32D0E4DAFFC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43BBA-3DB1-194B-936B-446626EF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2FD77-436A-3448-A635-DF1265B7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7B1D-0D04-F14C-A222-AFB4413AB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50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8465-7B9B-B541-A7FD-6A495450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CD82D-84DE-2D41-BB18-93F50275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C84-73A8-7B42-9DEE-F32D0E4DAFFC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D4F60-E141-A94A-B08E-54B596E8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7AE0C-3BDB-814C-8406-CAB040E4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7B1D-0D04-F14C-A222-AFB4413AB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5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0D372-6CA6-8446-9F7A-600156E1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C84-73A8-7B42-9DEE-F32D0E4DAFFC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D1D1-91A8-C241-8709-FEC30277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A8311-0AD9-484C-8063-3910BD69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7B1D-0D04-F14C-A222-AFB4413AB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60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4D77-3BFE-0941-99B1-CD9E6976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5538-478D-024E-922E-A0884B7D9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8D95F-A830-3A47-A75C-D83FEF08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4940B-0FE3-DA4F-8708-BB9407C2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C84-73A8-7B42-9DEE-F32D0E4DAFFC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28D10-F965-444E-ABD4-259ED6E6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0F3B1-D6BC-454E-AA0B-88713D61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7B1D-0D04-F14C-A222-AFB4413AB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32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08D-672C-3441-9C5B-B1408A5F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62EFA-9C72-A14F-AAB7-42F911A6B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C562F-888D-B843-AB0F-5E162E59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566AC-F4D6-D74F-9D83-05BFB702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C84-73A8-7B42-9DEE-F32D0E4DAFFC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3F035-166C-734E-82B4-6FEC5AF5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189C4-31B7-494C-AFD4-F71E52DA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7B1D-0D04-F14C-A222-AFB4413AB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44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A1609-160F-2745-A7CC-A98CC5AE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3B0E3-B4DE-7E40-A867-794F0AD5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B3424-EC9D-7F40-80B6-38A18A3EE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8C84-73A8-7B42-9DEE-F32D0E4DAFFC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D4BB6-7802-AC4D-AA4D-0EE6424B6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99B7-CD10-D843-A09E-925D80924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7B1D-0D04-F14C-A222-AFB4413ABA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60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B122-7BA4-8441-8D2A-8F82239D6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SCREEN 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591D3-8F60-854F-9D36-BD98272C7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Version : 1.0.1</a:t>
            </a:r>
          </a:p>
        </p:txBody>
      </p:sp>
    </p:spTree>
    <p:extLst>
      <p:ext uri="{BB962C8B-B14F-4D97-AF65-F5344CB8AC3E}">
        <p14:creationId xmlns:p14="http://schemas.microsoft.com/office/powerpoint/2010/main" val="230812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3BC0-969F-6D48-9A20-5DFF1C39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1714-C97E-C64A-8F0A-F88E1095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de vue toutes x secondes pendant une durée déterminé.</a:t>
            </a:r>
          </a:p>
          <a:p>
            <a:r>
              <a:rPr lang="fr-FR" dirty="0"/>
              <a:t>Sauvegarde des prises de vues avec horodatage.</a:t>
            </a:r>
          </a:p>
          <a:p>
            <a:r>
              <a:rPr lang="fr-FR" dirty="0"/>
              <a:t>Affichage dans l’interface des captures.</a:t>
            </a:r>
          </a:p>
          <a:p>
            <a:r>
              <a:rPr lang="fr-FR" dirty="0"/>
              <a:t>Comparaison automatique entre deux prises de vues.</a:t>
            </a:r>
          </a:p>
          <a:p>
            <a:r>
              <a:rPr lang="fr-FR" dirty="0"/>
              <a:t>Ecriture dans une log de la date et heure si deux prises de vues sont identiques.</a:t>
            </a:r>
          </a:p>
          <a:p>
            <a:r>
              <a:rPr lang="fr-FR" dirty="0"/>
              <a:t>Signalement par notification dans Windows lorsque deux prises de vues sont identiques.</a:t>
            </a:r>
          </a:p>
        </p:txBody>
      </p:sp>
    </p:spTree>
    <p:extLst>
      <p:ext uri="{BB962C8B-B14F-4D97-AF65-F5344CB8AC3E}">
        <p14:creationId xmlns:p14="http://schemas.microsoft.com/office/powerpoint/2010/main" val="240012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A5C4-96D7-384D-B33C-F7995CD9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E9DA-28C3-8D4B-80EA-5218A02E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Cliquez sur le programme d’installation :</a:t>
            </a:r>
          </a:p>
          <a:p>
            <a:endParaRPr lang="fr-FR" dirty="0"/>
          </a:p>
          <a:p>
            <a:r>
              <a:rPr lang="fr-FR" dirty="0"/>
              <a:t>A la fin de l’installation un raccourci se trouve sur le bureau :</a:t>
            </a:r>
          </a:p>
          <a:p>
            <a:endParaRPr lang="fr-FR" dirty="0"/>
          </a:p>
          <a:p>
            <a:r>
              <a:rPr lang="fr-FR" dirty="0"/>
              <a:t>Le programme s’ouvre tout seul…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9F019C-8A18-5745-A1C7-60235B6C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952" y="1193007"/>
            <a:ext cx="1206500" cy="11303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1712258-7C28-7240-9446-C14FF78D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995" y="2323307"/>
            <a:ext cx="1003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5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76ED-3266-6341-B26C-3CCC04EF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768"/>
            <a:ext cx="10515600" cy="1325563"/>
          </a:xfrm>
        </p:spPr>
        <p:txBody>
          <a:bodyPr/>
          <a:lstStyle/>
          <a:p>
            <a:r>
              <a:rPr lang="fr-FR" dirty="0"/>
              <a:t>L’interface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213D63-B6CB-B04F-B335-4C439A85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76" y="1704041"/>
            <a:ext cx="5825627" cy="4524958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6C9A9A3-7B4D-7844-BA74-E14EBCC4F17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20532" y="1493256"/>
            <a:ext cx="4332390" cy="1274658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6E5E2A0D-181A-0146-AA80-0E245EAD6117}"/>
              </a:ext>
            </a:extLst>
          </p:cNvPr>
          <p:cNvSpPr txBox="1"/>
          <p:nvPr/>
        </p:nvSpPr>
        <p:spPr>
          <a:xfrm>
            <a:off x="7952922" y="1308590"/>
            <a:ext cx="210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 du serveur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8AE061D-5840-C64F-A42B-421FAEE6D2B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855310" y="2370857"/>
            <a:ext cx="4097612" cy="772346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C8415DB-12BC-8F4E-9238-95B3A11D73FE}"/>
              </a:ext>
            </a:extLst>
          </p:cNvPr>
          <p:cNvSpPr txBox="1"/>
          <p:nvPr/>
        </p:nvSpPr>
        <p:spPr>
          <a:xfrm>
            <a:off x="7952922" y="2093858"/>
            <a:ext cx="3699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Répertoire de destination</a:t>
            </a:r>
          </a:p>
          <a:p>
            <a:r>
              <a:rPr lang="fr-FR" sz="1200" dirty="0"/>
              <a:t>(exemple : c:\</a:t>
            </a:r>
            <a:r>
              <a:rPr lang="fr-FR" sz="1200" dirty="0" err="1"/>
              <a:t>tmp</a:t>
            </a:r>
            <a:r>
              <a:rPr lang="fr-FR" sz="1200" dirty="0"/>
              <a:t>\save_71)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2024A0B-3368-354B-A908-8DCCDFAC42CF}"/>
              </a:ext>
            </a:extLst>
          </p:cNvPr>
          <p:cNvCxnSpPr>
            <a:cxnSpLocks/>
          </p:cNvCxnSpPr>
          <p:nvPr/>
        </p:nvCxnSpPr>
        <p:spPr>
          <a:xfrm flipH="1">
            <a:off x="3855308" y="3429000"/>
            <a:ext cx="4003589" cy="166816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F4A0B18-C232-E44A-905C-AABCD8A8AA95}"/>
              </a:ext>
            </a:extLst>
          </p:cNvPr>
          <p:cNvSpPr txBox="1"/>
          <p:nvPr/>
        </p:nvSpPr>
        <p:spPr>
          <a:xfrm>
            <a:off x="7952922" y="3235409"/>
            <a:ext cx="369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Durée du test en minutes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D2F2ADB-6AA6-9A46-BC73-11C719883541}"/>
              </a:ext>
            </a:extLst>
          </p:cNvPr>
          <p:cNvCxnSpPr>
            <a:cxnSpLocks/>
          </p:cNvCxnSpPr>
          <p:nvPr/>
        </p:nvCxnSpPr>
        <p:spPr>
          <a:xfrm flipH="1">
            <a:off x="3855308" y="3966520"/>
            <a:ext cx="4003589" cy="34577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7131CC68-F8FE-CD4E-9B78-DB0AEDC90737}"/>
              </a:ext>
            </a:extLst>
          </p:cNvPr>
          <p:cNvSpPr txBox="1"/>
          <p:nvPr/>
        </p:nvSpPr>
        <p:spPr>
          <a:xfrm>
            <a:off x="7952922" y="3776222"/>
            <a:ext cx="369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Durée entre deux prises de photo en secondes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F0147D0-83B5-DD4E-A07B-50BC1C0E849F}"/>
              </a:ext>
            </a:extLst>
          </p:cNvPr>
          <p:cNvCxnSpPr>
            <a:cxnSpLocks/>
          </p:cNvCxnSpPr>
          <p:nvPr/>
        </p:nvCxnSpPr>
        <p:spPr>
          <a:xfrm>
            <a:off x="926757" y="4481168"/>
            <a:ext cx="1165655" cy="254238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C1BAC3E-BBC6-4B4A-BC98-FD5FDBCC46F8}"/>
              </a:ext>
            </a:extLst>
          </p:cNvPr>
          <p:cNvSpPr txBox="1"/>
          <p:nvPr/>
        </p:nvSpPr>
        <p:spPr>
          <a:xfrm>
            <a:off x="0" y="4086603"/>
            <a:ext cx="122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Lancement du test</a:t>
            </a:r>
          </a:p>
        </p:txBody>
      </p:sp>
    </p:spTree>
    <p:extLst>
      <p:ext uri="{BB962C8B-B14F-4D97-AF65-F5344CB8AC3E}">
        <p14:creationId xmlns:p14="http://schemas.microsoft.com/office/powerpoint/2010/main" val="14807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BB0F-3791-4446-81E7-C88A56F3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de capture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8CF54B-3CAF-5346-B3F3-D3CE936DD5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901" y="1690688"/>
            <a:ext cx="4770007" cy="368004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F3C2CFB-9E5F-E84E-A8A0-94055A5889DE}"/>
              </a:ext>
            </a:extLst>
          </p:cNvPr>
          <p:cNvCxnSpPr>
            <a:cxnSpLocks/>
          </p:cNvCxnSpPr>
          <p:nvPr/>
        </p:nvCxnSpPr>
        <p:spPr>
          <a:xfrm flipV="1">
            <a:off x="1989438" y="4749581"/>
            <a:ext cx="1927656" cy="2672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D406E49-D200-554D-B460-79B5D77BF671}"/>
              </a:ext>
            </a:extLst>
          </p:cNvPr>
          <p:cNvSpPr txBox="1"/>
          <p:nvPr/>
        </p:nvSpPr>
        <p:spPr>
          <a:xfrm>
            <a:off x="612003" y="4832177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Capture n-1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F6B3B95-3153-B548-A6BF-8454D00DFA9A}"/>
              </a:ext>
            </a:extLst>
          </p:cNvPr>
          <p:cNvCxnSpPr>
            <a:cxnSpLocks/>
          </p:cNvCxnSpPr>
          <p:nvPr/>
        </p:nvCxnSpPr>
        <p:spPr>
          <a:xfrm flipV="1">
            <a:off x="5375189" y="4883213"/>
            <a:ext cx="0" cy="837965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05A2C80-B793-3B4E-B009-A2D0E42D2FFD}"/>
              </a:ext>
            </a:extLst>
          </p:cNvPr>
          <p:cNvSpPr txBox="1"/>
          <p:nvPr/>
        </p:nvSpPr>
        <p:spPr>
          <a:xfrm>
            <a:off x="4728633" y="5741431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Capture Live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0925CA-5516-DF40-9ED0-69B8B96F9582}"/>
              </a:ext>
            </a:extLst>
          </p:cNvPr>
          <p:cNvSpPr txBox="1"/>
          <p:nvPr/>
        </p:nvSpPr>
        <p:spPr>
          <a:xfrm>
            <a:off x="8695448" y="4564915"/>
            <a:ext cx="3018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Différence entre les deux captures</a:t>
            </a:r>
          </a:p>
          <a:p>
            <a:endParaRPr lang="fr-FR" dirty="0"/>
          </a:p>
          <a:p>
            <a:r>
              <a:rPr lang="fr-FR" dirty="0"/>
              <a:t>Si l’image est blanche, pas de différence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B8E531D-671B-5C4C-8B13-DBF71429695D}"/>
              </a:ext>
            </a:extLst>
          </p:cNvPr>
          <p:cNvCxnSpPr>
            <a:cxnSpLocks/>
          </p:cNvCxnSpPr>
          <p:nvPr/>
        </p:nvCxnSpPr>
        <p:spPr>
          <a:xfrm flipH="1">
            <a:off x="6993924" y="4749581"/>
            <a:ext cx="1643449" cy="0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2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BB0F-3791-4446-81E7-C88A56F3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de capture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8CF54B-3CAF-5346-B3F3-D3CE936DD5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757" y="1710941"/>
            <a:ext cx="4770007" cy="3680041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F6B3B95-3153-B548-A6BF-8454D00DFA9A}"/>
              </a:ext>
            </a:extLst>
          </p:cNvPr>
          <p:cNvCxnSpPr>
            <a:cxnSpLocks/>
          </p:cNvCxnSpPr>
          <p:nvPr/>
        </p:nvCxnSpPr>
        <p:spPr>
          <a:xfrm flipV="1">
            <a:off x="4015946" y="4145933"/>
            <a:ext cx="407773" cy="1595498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05A2C80-B793-3B4E-B009-A2D0E42D2FFD}"/>
              </a:ext>
            </a:extLst>
          </p:cNvPr>
          <p:cNvSpPr txBox="1"/>
          <p:nvPr/>
        </p:nvSpPr>
        <p:spPr>
          <a:xfrm>
            <a:off x="3340057" y="5741431"/>
            <a:ext cx="2084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Affiche le répertoire de destination des captures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FEE4FF-6930-C940-92BE-4996A932ED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0826" y="1748379"/>
            <a:ext cx="5499917" cy="239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2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67BC-F1AA-0545-BEF7-7065F620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Répertoire de destination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DCC3A0-140B-D141-AC4F-A8082ACC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366" y="2108163"/>
            <a:ext cx="6495364" cy="2831495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BE8AD20-4ABA-0144-A899-40FD8BA7C19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914356" y="3534033"/>
            <a:ext cx="891526" cy="1940010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082CC18-A37B-0943-8BF9-9D05FD42877C}"/>
              </a:ext>
            </a:extLst>
          </p:cNvPr>
          <p:cNvSpPr txBox="1"/>
          <p:nvPr/>
        </p:nvSpPr>
        <p:spPr>
          <a:xfrm>
            <a:off x="1734237" y="5474043"/>
            <a:ext cx="23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de comparaison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C1020D6-87B0-3341-B211-0C305245CE79}"/>
              </a:ext>
            </a:extLst>
          </p:cNvPr>
          <p:cNvCxnSpPr>
            <a:cxnSpLocks/>
          </p:cNvCxnSpPr>
          <p:nvPr/>
        </p:nvCxnSpPr>
        <p:spPr>
          <a:xfrm flipV="1">
            <a:off x="5250970" y="3523911"/>
            <a:ext cx="346641" cy="195013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975F2E4-2E79-9A47-A97E-CF268395578C}"/>
              </a:ext>
            </a:extLst>
          </p:cNvPr>
          <p:cNvSpPr txBox="1"/>
          <p:nvPr/>
        </p:nvSpPr>
        <p:spPr>
          <a:xfrm>
            <a:off x="4351120" y="5474043"/>
            <a:ext cx="179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horodaté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8904EB8-8933-4447-8334-440419D2CA87}"/>
              </a:ext>
            </a:extLst>
          </p:cNvPr>
          <p:cNvCxnSpPr>
            <a:cxnSpLocks/>
          </p:cNvCxnSpPr>
          <p:nvPr/>
        </p:nvCxnSpPr>
        <p:spPr>
          <a:xfrm flipV="1">
            <a:off x="7645158" y="3489495"/>
            <a:ext cx="312594" cy="1984548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EE51923-91FE-884C-B4A1-CB39D05209A2}"/>
              </a:ext>
            </a:extLst>
          </p:cNvPr>
          <p:cNvSpPr txBox="1"/>
          <p:nvPr/>
        </p:nvSpPr>
        <p:spPr>
          <a:xfrm>
            <a:off x="6745308" y="5535142"/>
            <a:ext cx="179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de log</a:t>
            </a:r>
          </a:p>
        </p:txBody>
      </p:sp>
    </p:spTree>
    <p:extLst>
      <p:ext uri="{BB962C8B-B14F-4D97-AF65-F5344CB8AC3E}">
        <p14:creationId xmlns:p14="http://schemas.microsoft.com/office/powerpoint/2010/main" val="406560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69E1-39F5-F847-BB7B-399A6674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de log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DBD656-B462-4446-9605-96CC3B54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99959" cy="2057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01D98A-E6DF-D041-89F7-3BC525AB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41" y="4599023"/>
            <a:ext cx="10515600" cy="2198087"/>
          </a:xfrm>
        </p:spPr>
        <p:txBody>
          <a:bodyPr>
            <a:normAutofit/>
          </a:bodyPr>
          <a:lstStyle/>
          <a:p>
            <a:r>
              <a:rPr lang="fr-FR" sz="1800" dirty="0"/>
              <a:t>Heure de départ : *** Start</a:t>
            </a:r>
          </a:p>
          <a:p>
            <a:r>
              <a:rPr lang="fr-FR" sz="1800" dirty="0"/>
              <a:t>Heure d’image identique : </a:t>
            </a:r>
            <a:r>
              <a:rPr lang="fr-FR" sz="1800" dirty="0" err="1"/>
              <a:t>Frozen</a:t>
            </a:r>
            <a:r>
              <a:rPr lang="fr-FR" sz="1800" dirty="0"/>
              <a:t> image</a:t>
            </a:r>
          </a:p>
          <a:p>
            <a:r>
              <a:rPr lang="fr-FR" sz="1800" dirty="0"/>
              <a:t>Et les noms des images concernées (Old image – image – Image </a:t>
            </a:r>
            <a:r>
              <a:rPr lang="fr-FR" sz="1800" dirty="0" err="1"/>
              <a:t>Diff</a:t>
            </a:r>
            <a:r>
              <a:rPr lang="fr-FR" sz="1800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C8AEA5-62AE-E54D-A67C-40F0AC60692C}"/>
              </a:ext>
            </a:extLst>
          </p:cNvPr>
          <p:cNvSpPr txBox="1"/>
          <p:nvPr/>
        </p:nvSpPr>
        <p:spPr>
          <a:xfrm>
            <a:off x="1940989" y="3975439"/>
            <a:ext cx="639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fichier de log contient des mots clés pour faciliter la recherche…</a:t>
            </a:r>
          </a:p>
        </p:txBody>
      </p:sp>
    </p:spTree>
    <p:extLst>
      <p:ext uri="{BB962C8B-B14F-4D97-AF65-F5344CB8AC3E}">
        <p14:creationId xmlns:p14="http://schemas.microsoft.com/office/powerpoint/2010/main" val="81053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DCAF-1E80-FB44-AD00-1083A0C2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voilà…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D6D1-49EB-C049-A121-207B477F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attente de vos demandes d’évolutions ou de rapport de bug.</a:t>
            </a:r>
          </a:p>
        </p:txBody>
      </p:sp>
    </p:spTree>
    <p:extLst>
      <p:ext uri="{BB962C8B-B14F-4D97-AF65-F5344CB8AC3E}">
        <p14:creationId xmlns:p14="http://schemas.microsoft.com/office/powerpoint/2010/main" val="4253426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229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SCREEN SHOT</vt:lpstr>
      <vt:lpstr>Les fonctions</vt:lpstr>
      <vt:lpstr>Installation</vt:lpstr>
      <vt:lpstr>L’interface</vt:lpstr>
      <vt:lpstr>Interface de capture</vt:lpstr>
      <vt:lpstr>Interface de capture</vt:lpstr>
      <vt:lpstr>Répertoire de destination</vt:lpstr>
      <vt:lpstr>Fichier de log</vt:lpstr>
      <vt:lpstr>Et voilà…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SHOT</dc:title>
  <dc:creator>Microsoft Office User</dc:creator>
  <cp:lastModifiedBy>Microsoft Office User</cp:lastModifiedBy>
  <cp:revision>1</cp:revision>
  <dcterms:created xsi:type="dcterms:W3CDTF">2020-11-02T07:21:22Z</dcterms:created>
  <dcterms:modified xsi:type="dcterms:W3CDTF">2020-11-02T07:56:35Z</dcterms:modified>
</cp:coreProperties>
</file>