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BA11B2-E351-4B32-9D68-62040033E4DA}">
          <p14:sldIdLst>
            <p14:sldId id="256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9BC1-B13D-4A20-B0CF-E64D88272172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3EEE-0C7B-4726-BCBF-455F11A2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600">
                <a:latin typeface="+mn-lt"/>
              </a:rPr>
              <a:t>인천일보아카데미</a:t>
            </a:r>
            <a:r>
              <a:rPr lang="en-US" altLang="ko-KR" sz="1600">
                <a:latin typeface="+mn-lt"/>
              </a:rPr>
              <a:t> – </a:t>
            </a:r>
            <a:r>
              <a:rPr lang="ko-KR" altLang="en-US" sz="1600" err="1">
                <a:latin typeface="+mn-lt"/>
              </a:rPr>
              <a:t>파이어베이스를</a:t>
            </a:r>
            <a:r>
              <a:rPr lang="ko-KR" altLang="en-US" sz="1600">
                <a:latin typeface="+mn-lt"/>
              </a:rPr>
              <a:t> 활용한 스마트 콘텐츠 서비스 개발자 양성과정</a:t>
            </a: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인천일보아카데미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2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파이어베이스를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활용한 스마튼 콘텐츠 서비스 개발자 양성과정</a:t>
            </a: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1670050"/>
            <a:ext cx="7772400" cy="17589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600" dirty="0">
                <a:latin typeface="Arial Black"/>
                <a:ea typeface="맑은 고딕"/>
              </a:rPr>
              <a:t>Database </a:t>
            </a:r>
            <a:br>
              <a:rPr lang="en-US" altLang="ko-KR" sz="6600" dirty="0">
                <a:latin typeface="Arial Black"/>
                <a:ea typeface="맑은 고딕"/>
              </a:rPr>
            </a:br>
            <a:r>
              <a:rPr lang="en-US" altLang="ko-KR" sz="6600" dirty="0">
                <a:latin typeface="Arial Black"/>
                <a:ea typeface="맑은 고딕"/>
              </a:rPr>
              <a:t>Description</a:t>
            </a:r>
            <a:br>
              <a:rPr lang="en-US" altLang="ko-KR" sz="6600" dirty="0">
                <a:latin typeface="Arial Black"/>
                <a:ea typeface="맑은 고딕"/>
              </a:rPr>
            </a:br>
            <a:r>
              <a:rPr lang="en-US" altLang="ko-KR" sz="2200" dirty="0">
                <a:latin typeface="Arial Black"/>
                <a:ea typeface="맑은 고딕"/>
              </a:rPr>
              <a:t>by Entity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0FBC5B-5574-4070-BB02-AEBCEA38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00909"/>
              </p:ext>
            </p:extLst>
          </p:nvPr>
        </p:nvGraphicFramePr>
        <p:xfrm>
          <a:off x="4472247" y="5229200"/>
          <a:ext cx="43955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2021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OO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OO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가계부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이             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황 명하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49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DebitEntity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debit_table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카드 세부 내역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87670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debit_id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 연동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 기록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기록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debitName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내역명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debitPhoto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영수증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minusAsset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내역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debitMemo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debitGet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debitPercent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9134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BoardEntity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board_table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게시글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83739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boardWirter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nmemberNickName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비밀번호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boardHits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7257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CommentEntity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comment_table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</a:t>
            </a:r>
            <a:r>
              <a:rPr lang="ko-KR" altLang="en-US" dirty="0"/>
              <a:t>댓글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59822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CommentWriter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 작성자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commentContents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 내용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Like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좋아요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Hate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싫어요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게시글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연동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3418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MemberEntity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member_table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36749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48971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74371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04409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관리 아이디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memberPaswword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관리 비밀번호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memberNickName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닉네임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게시판 작성시 사용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저장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전화번호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관련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자기 기록용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등급 입력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memberStep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등급 명명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4944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BaseEntity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시간 정보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7870"/>
              </p:ext>
            </p:extLst>
          </p:nvPr>
        </p:nvGraphicFramePr>
        <p:xfrm>
          <a:off x="282632" y="1296785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48971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74371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04409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startTime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생성 기록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nowTime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기록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가계부 카드 관련 서비스 기록용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0858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BankEntity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bank_table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계좌 정보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08245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잔액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이자율 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회원과 연결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598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AccountEntity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account_table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계좌 내역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92971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account_id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계산을 위함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 계산을 위함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plusAsset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수입 측정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minusAsset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지출 측정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accountName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 내역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accountPhoto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영수증 첨부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accountMemo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4492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CashEntity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cash_table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계좌 내역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29472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현금 계좌 명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 사진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0868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BalanceEntity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balance_table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계좌 이용내역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0362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balance_id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CashEntity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현금계좌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 기록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기록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balanceMemo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balanceName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내역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plusAsset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minusAsset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지출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balancePhoto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영수증 첨부용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Rate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이자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671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CardEntity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card_table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카드 내역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01405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메모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 사진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level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 속성 설정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cardTag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 신용 명명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보여주기 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사용 액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7519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명 </a:t>
            </a:r>
            <a:r>
              <a:rPr lang="en-US" altLang="ko-KR" dirty="0"/>
              <a:t>: </a:t>
            </a:r>
            <a:r>
              <a:rPr lang="en-US" altLang="ko-KR" dirty="0" err="1"/>
              <a:t>CreditEntity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creadit_table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카드 세부 내역 관리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39904"/>
              </p:ext>
            </p:extLst>
          </p:nvPr>
        </p:nvGraphicFramePr>
        <p:xfrm>
          <a:off x="282631" y="1438719"/>
          <a:ext cx="8578737" cy="3413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79774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2765368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25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credit_id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분류를 위한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 명 연동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bankEntity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계좌 명 연동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 기록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1553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LocalDateTime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기록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5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creditName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내역 명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124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creditPhoto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영수증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creditMemo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minusAsset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Rate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할부 이자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5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Month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할부 개월 수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creditGet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캐쉬백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6444"/>
                  </a:ext>
                </a:extLst>
              </a:tr>
              <a:tr h="43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creditPercent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캐쉬백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퍼센트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  <a:tr h="130346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90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3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3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※ N.N</a:t>
            </a:r>
            <a:r>
              <a:rPr lang="ko-KR" altLang="en-US" sz="1400"/>
              <a:t> 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-US" altLang="ko-KR" sz="1400"/>
              <a:t>Not</a:t>
            </a:r>
            <a:r>
              <a:rPr lang="ko-KR" altLang="en-US" sz="1400"/>
              <a:t> </a:t>
            </a:r>
            <a:r>
              <a:rPr lang="en-US" altLang="ko-KR" sz="1400"/>
              <a:t>Null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6244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DatabaseDescription-MoneyManager.Ver.01" id="{9DBD342B-120C-0945-9CAF-88895B0E0E4D}" vid="{BD7F0A50-6B19-5245-8DA7-FD8D688D574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974</Words>
  <Application>Microsoft Office PowerPoint</Application>
  <PresentationFormat>화면 슬라이드 쇼(4:3)</PresentationFormat>
  <Paragraphs>567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Arial Black</vt:lpstr>
      <vt:lpstr>Calibri</vt:lpstr>
      <vt:lpstr>Calibri Light</vt:lpstr>
      <vt:lpstr>Office 테마</vt:lpstr>
      <vt:lpstr>Database  Description by Entity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V3054</dc:creator>
  <cp:lastModifiedBy>황 명하</cp:lastModifiedBy>
  <cp:revision>55</cp:revision>
  <dcterms:created xsi:type="dcterms:W3CDTF">2020-03-27T05:17:52Z</dcterms:created>
  <dcterms:modified xsi:type="dcterms:W3CDTF">2022-02-03T03:07:24Z</dcterms:modified>
</cp:coreProperties>
</file>