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78" r:id="rId4"/>
    <p:sldId id="280" r:id="rId5"/>
    <p:sldId id="279" r:id="rId6"/>
    <p:sldId id="26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  <a:srgbClr val="AFABAB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27EF2D-5DD5-CE4B-8D26-57813A788811}" v="35" dt="2022-02-24T02:06:28.2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96327"/>
  </p:normalViewPr>
  <p:slideViewPr>
    <p:cSldViewPr snapToGrid="0">
      <p:cViewPr varScale="1">
        <p:scale>
          <a:sx n="123" d="100"/>
          <a:sy n="123" d="100"/>
        </p:scale>
        <p:origin x="73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황 명하" userId="7fe7ffc4cdacc2a0" providerId="LiveId" clId="{1E27EF2D-5DD5-CE4B-8D26-57813A788811}"/>
    <pc:docChg chg="undo custSel addSld delSld modSld">
      <pc:chgData name="황 명하" userId="7fe7ffc4cdacc2a0" providerId="LiveId" clId="{1E27EF2D-5DD5-CE4B-8D26-57813A788811}" dt="2022-02-24T03:34:40.824" v="4816" actId="20577"/>
      <pc:docMkLst>
        <pc:docMk/>
      </pc:docMkLst>
      <pc:sldChg chg="modSp mod">
        <pc:chgData name="황 명하" userId="7fe7ffc4cdacc2a0" providerId="LiveId" clId="{1E27EF2D-5DD5-CE4B-8D26-57813A788811}" dt="2022-02-24T01:40:08.580" v="273" actId="20577"/>
        <pc:sldMkLst>
          <pc:docMk/>
          <pc:sldMk cId="3651363318" sldId="257"/>
        </pc:sldMkLst>
        <pc:spChg chg="mod">
          <ac:chgData name="황 명하" userId="7fe7ffc4cdacc2a0" providerId="LiveId" clId="{1E27EF2D-5DD5-CE4B-8D26-57813A788811}" dt="2022-02-24T01:40:08.580" v="273" actId="20577"/>
          <ac:spMkLst>
            <pc:docMk/>
            <pc:sldMk cId="3651363318" sldId="257"/>
            <ac:spMk id="15" creationId="{76D68656-E8F1-4387-9164-5C434F7056BB}"/>
          </ac:spMkLst>
        </pc:spChg>
        <pc:spChg chg="mod">
          <ac:chgData name="황 명하" userId="7fe7ffc4cdacc2a0" providerId="LiveId" clId="{1E27EF2D-5DD5-CE4B-8D26-57813A788811}" dt="2022-02-24T01:39:00.264" v="51" actId="20577"/>
          <ac:spMkLst>
            <pc:docMk/>
            <pc:sldMk cId="3651363318" sldId="257"/>
            <ac:spMk id="16" creationId="{81FF6DDA-9E9A-46BA-BDC9-74DCA64578D5}"/>
          </ac:spMkLst>
        </pc:spChg>
        <pc:spChg chg="mod">
          <ac:chgData name="황 명하" userId="7fe7ffc4cdacc2a0" providerId="LiveId" clId="{1E27EF2D-5DD5-CE4B-8D26-57813A788811}" dt="2022-02-24T01:39:17.499" v="91" actId="20577"/>
          <ac:spMkLst>
            <pc:docMk/>
            <pc:sldMk cId="3651363318" sldId="257"/>
            <ac:spMk id="18" creationId="{8BD867EC-3EAB-4182-9401-B116B91E8AFD}"/>
          </ac:spMkLst>
        </pc:spChg>
      </pc:sldChg>
      <pc:sldChg chg="addSp modSp mod">
        <pc:chgData name="황 명하" userId="7fe7ffc4cdacc2a0" providerId="LiveId" clId="{1E27EF2D-5DD5-CE4B-8D26-57813A788811}" dt="2022-02-24T01:45:39.373" v="517" actId="20577"/>
        <pc:sldMkLst>
          <pc:docMk/>
          <pc:sldMk cId="1081934704" sldId="258"/>
        </pc:sldMkLst>
        <pc:spChg chg="add mod">
          <ac:chgData name="황 명하" userId="7fe7ffc4cdacc2a0" providerId="LiveId" clId="{1E27EF2D-5DD5-CE4B-8D26-57813A788811}" dt="2022-02-24T01:44:18.154" v="360" actId="14100"/>
          <ac:spMkLst>
            <pc:docMk/>
            <pc:sldMk cId="1081934704" sldId="258"/>
            <ac:spMk id="22" creationId="{EBFEAAE4-A12E-B44C-BA43-8DDDE0519E1B}"/>
          </ac:spMkLst>
        </pc:spChg>
        <pc:spChg chg="add mod">
          <ac:chgData name="황 명하" userId="7fe7ffc4cdacc2a0" providerId="LiveId" clId="{1E27EF2D-5DD5-CE4B-8D26-57813A788811}" dt="2022-02-24T01:45:39.373" v="517" actId="20577"/>
          <ac:spMkLst>
            <pc:docMk/>
            <pc:sldMk cId="1081934704" sldId="258"/>
            <ac:spMk id="23" creationId="{CED9D340-DB11-9948-8025-7CD308CE5452}"/>
          </ac:spMkLst>
        </pc:spChg>
        <pc:spChg chg="mod">
          <ac:chgData name="황 명하" userId="7fe7ffc4cdacc2a0" providerId="LiveId" clId="{1E27EF2D-5DD5-CE4B-8D26-57813A788811}" dt="2022-02-24T01:41:15.701" v="287" actId="1076"/>
          <ac:spMkLst>
            <pc:docMk/>
            <pc:sldMk cId="1081934704" sldId="258"/>
            <ac:spMk id="33" creationId="{EC5F0C45-75D6-4ADB-B5C4-CE75C9677DBC}"/>
          </ac:spMkLst>
        </pc:spChg>
        <pc:spChg chg="mod">
          <ac:chgData name="황 명하" userId="7fe7ffc4cdacc2a0" providerId="LiveId" clId="{1E27EF2D-5DD5-CE4B-8D26-57813A788811}" dt="2022-02-24T01:43:23.859" v="295" actId="20577"/>
          <ac:spMkLst>
            <pc:docMk/>
            <pc:sldMk cId="1081934704" sldId="258"/>
            <ac:spMk id="34" creationId="{DBEA864C-5652-4C85-97CC-823F3ECE4B31}"/>
          </ac:spMkLst>
        </pc:spChg>
        <pc:spChg chg="mod">
          <ac:chgData name="황 명하" userId="7fe7ffc4cdacc2a0" providerId="LiveId" clId="{1E27EF2D-5DD5-CE4B-8D26-57813A788811}" dt="2022-02-24T01:43:31.563" v="297" actId="1076"/>
          <ac:spMkLst>
            <pc:docMk/>
            <pc:sldMk cId="1081934704" sldId="258"/>
            <ac:spMk id="35" creationId="{1C3E61E3-5974-469F-8DF8-F40EE3B13F41}"/>
          </ac:spMkLst>
        </pc:spChg>
        <pc:spChg chg="mod">
          <ac:chgData name="황 명하" userId="7fe7ffc4cdacc2a0" providerId="LiveId" clId="{1E27EF2D-5DD5-CE4B-8D26-57813A788811}" dt="2022-02-24T01:41:02.542" v="284" actId="164"/>
          <ac:spMkLst>
            <pc:docMk/>
            <pc:sldMk cId="1081934704" sldId="258"/>
            <ac:spMk id="39" creationId="{1674A245-3DB3-4555-822D-A63FA0DB2E6D}"/>
          </ac:spMkLst>
        </pc:spChg>
        <pc:grpChg chg="add mod">
          <ac:chgData name="황 명하" userId="7fe7ffc4cdacc2a0" providerId="LiveId" clId="{1E27EF2D-5DD5-CE4B-8D26-57813A788811}" dt="2022-02-24T01:41:11.473" v="286" actId="1076"/>
          <ac:grpSpMkLst>
            <pc:docMk/>
            <pc:sldMk cId="1081934704" sldId="258"/>
            <ac:grpSpMk id="2" creationId="{E9FCAF39-9967-784D-8EED-DF4A1C2196F2}"/>
          </ac:grpSpMkLst>
        </pc:grpChg>
        <pc:picChg chg="mod">
          <ac:chgData name="황 명하" userId="7fe7ffc4cdacc2a0" providerId="LiveId" clId="{1E27EF2D-5DD5-CE4B-8D26-57813A788811}" dt="2022-02-24T01:43:26.371" v="296" actId="1076"/>
          <ac:picMkLst>
            <pc:docMk/>
            <pc:sldMk cId="1081934704" sldId="258"/>
            <ac:picMk id="28" creationId="{F7F8BDEA-5C61-4165-9086-6641E261B06F}"/>
          </ac:picMkLst>
        </pc:picChg>
        <pc:picChg chg="mod">
          <ac:chgData name="황 명하" userId="7fe7ffc4cdacc2a0" providerId="LiveId" clId="{1E27EF2D-5DD5-CE4B-8D26-57813A788811}" dt="2022-02-24T01:41:02.542" v="284" actId="164"/>
          <ac:picMkLst>
            <pc:docMk/>
            <pc:sldMk cId="1081934704" sldId="258"/>
            <ac:picMk id="36" creationId="{017F9DE3-F3C4-491C-9248-8E6966B55953}"/>
          </ac:picMkLst>
        </pc:picChg>
        <pc:picChg chg="mod">
          <ac:chgData name="황 명하" userId="7fe7ffc4cdacc2a0" providerId="LiveId" clId="{1E27EF2D-5DD5-CE4B-8D26-57813A788811}" dt="2022-02-24T01:41:02.542" v="284" actId="164"/>
          <ac:picMkLst>
            <pc:docMk/>
            <pc:sldMk cId="1081934704" sldId="258"/>
            <ac:picMk id="37" creationId="{54E44419-1B13-4197-A631-9D5087AA3054}"/>
          </ac:picMkLst>
        </pc:picChg>
        <pc:cxnChg chg="mod">
          <ac:chgData name="황 명하" userId="7fe7ffc4cdacc2a0" providerId="LiveId" clId="{1E27EF2D-5DD5-CE4B-8D26-57813A788811}" dt="2022-02-24T01:41:02.542" v="284" actId="164"/>
          <ac:cxnSpMkLst>
            <pc:docMk/>
            <pc:sldMk cId="1081934704" sldId="258"/>
            <ac:cxnSpMk id="38" creationId="{8C155C07-9311-41FF-9F8A-E74C39D51D1A}"/>
          </ac:cxnSpMkLst>
        </pc:cxnChg>
      </pc:sldChg>
      <pc:sldChg chg="addSp delSp modSp mod">
        <pc:chgData name="황 명하" userId="7fe7ffc4cdacc2a0" providerId="LiveId" clId="{1E27EF2D-5DD5-CE4B-8D26-57813A788811}" dt="2022-02-24T01:52:08.722" v="680" actId="20577"/>
        <pc:sldMkLst>
          <pc:docMk/>
          <pc:sldMk cId="4045844632" sldId="271"/>
        </pc:sldMkLst>
        <pc:spChg chg="mod">
          <ac:chgData name="황 명하" userId="7fe7ffc4cdacc2a0" providerId="LiveId" clId="{1E27EF2D-5DD5-CE4B-8D26-57813A788811}" dt="2022-02-24T01:46:22.520" v="520" actId="164"/>
          <ac:spMkLst>
            <pc:docMk/>
            <pc:sldMk cId="4045844632" sldId="271"/>
            <ac:spMk id="2" creationId="{4A236430-800C-434D-81D1-6F807087FFA5}"/>
          </ac:spMkLst>
        </pc:spChg>
        <pc:spChg chg="mod">
          <ac:chgData name="황 명하" userId="7fe7ffc4cdacc2a0" providerId="LiveId" clId="{1E27EF2D-5DD5-CE4B-8D26-57813A788811}" dt="2022-02-24T01:46:22.520" v="520" actId="164"/>
          <ac:spMkLst>
            <pc:docMk/>
            <pc:sldMk cId="4045844632" sldId="271"/>
            <ac:spMk id="27" creationId="{7C68BDB0-319C-40B4-B1A7-F8236FF7851D}"/>
          </ac:spMkLst>
        </pc:spChg>
        <pc:spChg chg="mod">
          <ac:chgData name="황 명하" userId="7fe7ffc4cdacc2a0" providerId="LiveId" clId="{1E27EF2D-5DD5-CE4B-8D26-57813A788811}" dt="2022-02-24T01:46:22.520" v="520" actId="164"/>
          <ac:spMkLst>
            <pc:docMk/>
            <pc:sldMk cId="4045844632" sldId="271"/>
            <ac:spMk id="29" creationId="{47367B5E-BD21-4658-A2D3-F6F671696431}"/>
          </ac:spMkLst>
        </pc:spChg>
        <pc:spChg chg="mod">
          <ac:chgData name="황 명하" userId="7fe7ffc4cdacc2a0" providerId="LiveId" clId="{1E27EF2D-5DD5-CE4B-8D26-57813A788811}" dt="2022-02-24T01:46:01.857" v="519" actId="164"/>
          <ac:spMkLst>
            <pc:docMk/>
            <pc:sldMk cId="4045844632" sldId="271"/>
            <ac:spMk id="30" creationId="{8A76717C-F87D-4A85-95FA-0DB7395E0285}"/>
          </ac:spMkLst>
        </pc:spChg>
        <pc:spChg chg="mod">
          <ac:chgData name="황 명하" userId="7fe7ffc4cdacc2a0" providerId="LiveId" clId="{1E27EF2D-5DD5-CE4B-8D26-57813A788811}" dt="2022-02-24T01:46:22.520" v="520" actId="164"/>
          <ac:spMkLst>
            <pc:docMk/>
            <pc:sldMk cId="4045844632" sldId="271"/>
            <ac:spMk id="31" creationId="{CD3C7985-F81F-4B1D-9940-E1B13CBABDCC}"/>
          </ac:spMkLst>
        </pc:spChg>
        <pc:spChg chg="add del mod">
          <ac:chgData name="황 명하" userId="7fe7ffc4cdacc2a0" providerId="LiveId" clId="{1E27EF2D-5DD5-CE4B-8D26-57813A788811}" dt="2022-02-24T01:47:49.755" v="648" actId="478"/>
          <ac:spMkLst>
            <pc:docMk/>
            <pc:sldMk cId="4045844632" sldId="271"/>
            <ac:spMk id="32" creationId="{F99B2093-AFE8-0545-AADA-DBDBFA03E838}"/>
          </ac:spMkLst>
        </pc:spChg>
        <pc:spChg chg="mod">
          <ac:chgData name="황 명하" userId="7fe7ffc4cdacc2a0" providerId="LiveId" clId="{1E27EF2D-5DD5-CE4B-8D26-57813A788811}" dt="2022-02-24T01:47:35.414" v="642" actId="20577"/>
          <ac:spMkLst>
            <pc:docMk/>
            <pc:sldMk cId="4045844632" sldId="271"/>
            <ac:spMk id="34" creationId="{DBEA864C-5652-4C85-97CC-823F3ECE4B31}"/>
          </ac:spMkLst>
        </pc:spChg>
        <pc:spChg chg="mod">
          <ac:chgData name="황 명하" userId="7fe7ffc4cdacc2a0" providerId="LiveId" clId="{1E27EF2D-5DD5-CE4B-8D26-57813A788811}" dt="2022-02-24T01:46:22.520" v="520" actId="164"/>
          <ac:spMkLst>
            <pc:docMk/>
            <pc:sldMk cId="4045844632" sldId="271"/>
            <ac:spMk id="35" creationId="{1C3E61E3-5974-469F-8DF8-F40EE3B13F41}"/>
          </ac:spMkLst>
        </pc:spChg>
        <pc:spChg chg="add del mod">
          <ac:chgData name="황 명하" userId="7fe7ffc4cdacc2a0" providerId="LiveId" clId="{1E27EF2D-5DD5-CE4B-8D26-57813A788811}" dt="2022-02-24T01:47:58.526" v="657" actId="478"/>
          <ac:spMkLst>
            <pc:docMk/>
            <pc:sldMk cId="4045844632" sldId="271"/>
            <ac:spMk id="36" creationId="{A0E0AF61-1CDA-4C46-8F34-3CFD6DDEE07A}"/>
          </ac:spMkLst>
        </pc:spChg>
        <pc:spChg chg="add mod">
          <ac:chgData name="황 명하" userId="7fe7ffc4cdacc2a0" providerId="LiveId" clId="{1E27EF2D-5DD5-CE4B-8D26-57813A788811}" dt="2022-02-24T01:48:04.356" v="658"/>
          <ac:spMkLst>
            <pc:docMk/>
            <pc:sldMk cId="4045844632" sldId="271"/>
            <ac:spMk id="37" creationId="{C452F0AC-8581-0D41-9F43-355C987F7232}"/>
          </ac:spMkLst>
        </pc:spChg>
        <pc:spChg chg="add mod">
          <ac:chgData name="황 명하" userId="7fe7ffc4cdacc2a0" providerId="LiveId" clId="{1E27EF2D-5DD5-CE4B-8D26-57813A788811}" dt="2022-02-24T01:52:08.722" v="680" actId="20577"/>
          <ac:spMkLst>
            <pc:docMk/>
            <pc:sldMk cId="4045844632" sldId="271"/>
            <ac:spMk id="38" creationId="{26F9BC3D-179F-A64F-B631-4D7AC6801C9C}"/>
          </ac:spMkLst>
        </pc:spChg>
        <pc:spChg chg="mod">
          <ac:chgData name="황 명하" userId="7fe7ffc4cdacc2a0" providerId="LiveId" clId="{1E27EF2D-5DD5-CE4B-8D26-57813A788811}" dt="2022-02-24T01:46:22.520" v="520" actId="164"/>
          <ac:spMkLst>
            <pc:docMk/>
            <pc:sldMk cId="4045844632" sldId="271"/>
            <ac:spMk id="40" creationId="{FCE6F169-8536-4257-A9B6-6A01CD875C12}"/>
          </ac:spMkLst>
        </pc:spChg>
        <pc:spChg chg="mod">
          <ac:chgData name="황 명하" userId="7fe7ffc4cdacc2a0" providerId="LiveId" clId="{1E27EF2D-5DD5-CE4B-8D26-57813A788811}" dt="2022-02-24T01:46:22.520" v="520" actId="164"/>
          <ac:spMkLst>
            <pc:docMk/>
            <pc:sldMk cId="4045844632" sldId="271"/>
            <ac:spMk id="42" creationId="{82B592B5-C22F-4C03-83F5-1ED8F81A686D}"/>
          </ac:spMkLst>
        </pc:spChg>
        <pc:grpChg chg="add mod">
          <ac:chgData name="황 명하" userId="7fe7ffc4cdacc2a0" providerId="LiveId" clId="{1E27EF2D-5DD5-CE4B-8D26-57813A788811}" dt="2022-02-24T01:46:35.738" v="580" actId="1038"/>
          <ac:grpSpMkLst>
            <pc:docMk/>
            <pc:sldMk cId="4045844632" sldId="271"/>
            <ac:grpSpMk id="3" creationId="{7ED02CBD-1516-4948-BEE0-97B04F9E7AC2}"/>
          </ac:grpSpMkLst>
        </pc:grpChg>
        <pc:grpChg chg="add mod">
          <ac:chgData name="황 명하" userId="7fe7ffc4cdacc2a0" providerId="LiveId" clId="{1E27EF2D-5DD5-CE4B-8D26-57813A788811}" dt="2022-02-24T01:46:28.356" v="537" actId="1038"/>
          <ac:grpSpMkLst>
            <pc:docMk/>
            <pc:sldMk cId="4045844632" sldId="271"/>
            <ac:grpSpMk id="5" creationId="{E04E78AF-61E3-7D4A-8D0E-92583BE55097}"/>
          </ac:grpSpMkLst>
        </pc:grpChg>
        <pc:picChg chg="mod">
          <ac:chgData name="황 명하" userId="7fe7ffc4cdacc2a0" providerId="LiveId" clId="{1E27EF2D-5DD5-CE4B-8D26-57813A788811}" dt="2022-02-24T01:46:22.520" v="520" actId="164"/>
          <ac:picMkLst>
            <pc:docMk/>
            <pc:sldMk cId="4045844632" sldId="271"/>
            <ac:picMk id="22" creationId="{03888FDC-0FDA-4D87-8FA3-77C019145920}"/>
          </ac:picMkLst>
        </pc:picChg>
        <pc:picChg chg="mod">
          <ac:chgData name="황 명하" userId="7fe7ffc4cdacc2a0" providerId="LiveId" clId="{1E27EF2D-5DD5-CE4B-8D26-57813A788811}" dt="2022-02-24T01:46:22.520" v="520" actId="164"/>
          <ac:picMkLst>
            <pc:docMk/>
            <pc:sldMk cId="4045844632" sldId="271"/>
            <ac:picMk id="23" creationId="{3C8FA044-D9B7-45CA-B350-7B9101810DE5}"/>
          </ac:picMkLst>
        </pc:picChg>
        <pc:picChg chg="mod">
          <ac:chgData name="황 명하" userId="7fe7ffc4cdacc2a0" providerId="LiveId" clId="{1E27EF2D-5DD5-CE4B-8D26-57813A788811}" dt="2022-02-24T01:46:01.857" v="519" actId="164"/>
          <ac:picMkLst>
            <pc:docMk/>
            <pc:sldMk cId="4045844632" sldId="271"/>
            <ac:picMk id="24" creationId="{82C4F554-27F8-4424-A4E3-1046299D0F00}"/>
          </ac:picMkLst>
        </pc:picChg>
        <pc:picChg chg="mod">
          <ac:chgData name="황 명하" userId="7fe7ffc4cdacc2a0" providerId="LiveId" clId="{1E27EF2D-5DD5-CE4B-8D26-57813A788811}" dt="2022-02-24T01:46:22.520" v="520" actId="164"/>
          <ac:picMkLst>
            <pc:docMk/>
            <pc:sldMk cId="4045844632" sldId="271"/>
            <ac:picMk id="26" creationId="{F0690BB5-89C2-41F1-8341-23355DF84753}"/>
          </ac:picMkLst>
        </pc:picChg>
        <pc:cxnChg chg="mod">
          <ac:chgData name="황 명하" userId="7fe7ffc4cdacc2a0" providerId="LiveId" clId="{1E27EF2D-5DD5-CE4B-8D26-57813A788811}" dt="2022-02-24T01:46:22.520" v="520" actId="164"/>
          <ac:cxnSpMkLst>
            <pc:docMk/>
            <pc:sldMk cId="4045844632" sldId="271"/>
            <ac:cxnSpMk id="4" creationId="{58A43658-2D96-466E-9C48-DD4C967D4973}"/>
          </ac:cxnSpMkLst>
        </pc:cxnChg>
        <pc:cxnChg chg="mod">
          <ac:chgData name="황 명하" userId="7fe7ffc4cdacc2a0" providerId="LiveId" clId="{1E27EF2D-5DD5-CE4B-8D26-57813A788811}" dt="2022-02-24T01:46:22.520" v="520" actId="164"/>
          <ac:cxnSpMkLst>
            <pc:docMk/>
            <pc:sldMk cId="4045844632" sldId="271"/>
            <ac:cxnSpMk id="41" creationId="{C8BF49B3-1DD3-490E-BFAD-1238CF54F907}"/>
          </ac:cxnSpMkLst>
        </pc:cxnChg>
      </pc:sldChg>
      <pc:sldChg chg="addSp modSp mod">
        <pc:chgData name="황 명하" userId="7fe7ffc4cdacc2a0" providerId="LiveId" clId="{1E27EF2D-5DD5-CE4B-8D26-57813A788811}" dt="2022-02-24T01:54:36.503" v="860" actId="20577"/>
        <pc:sldMkLst>
          <pc:docMk/>
          <pc:sldMk cId="1853307710" sldId="272"/>
        </pc:sldMkLst>
        <pc:spChg chg="add mod">
          <ac:chgData name="황 명하" userId="7fe7ffc4cdacc2a0" providerId="LiveId" clId="{1E27EF2D-5DD5-CE4B-8D26-57813A788811}" dt="2022-02-24T01:54:04.686" v="812" actId="1076"/>
          <ac:spMkLst>
            <pc:docMk/>
            <pc:sldMk cId="1853307710" sldId="272"/>
            <ac:spMk id="22" creationId="{E9C0DF64-96CD-1D45-A411-44F7E8952400}"/>
          </ac:spMkLst>
        </pc:spChg>
        <pc:spChg chg="add mod">
          <ac:chgData name="황 명하" userId="7fe7ffc4cdacc2a0" providerId="LiveId" clId="{1E27EF2D-5DD5-CE4B-8D26-57813A788811}" dt="2022-02-24T01:54:36.503" v="860" actId="20577"/>
          <ac:spMkLst>
            <pc:docMk/>
            <pc:sldMk cId="1853307710" sldId="272"/>
            <ac:spMk id="23" creationId="{F1072BC8-C602-3E47-907F-117A7D95243D}"/>
          </ac:spMkLst>
        </pc:spChg>
        <pc:spChg chg="mod">
          <ac:chgData name="황 명하" userId="7fe7ffc4cdacc2a0" providerId="LiveId" clId="{1E27EF2D-5DD5-CE4B-8D26-57813A788811}" dt="2022-02-24T01:54:00.686" v="811" actId="20577"/>
          <ac:spMkLst>
            <pc:docMk/>
            <pc:sldMk cId="1853307710" sldId="272"/>
            <ac:spMk id="34" creationId="{DBEA864C-5652-4C85-97CC-823F3ECE4B31}"/>
          </ac:spMkLst>
        </pc:spChg>
        <pc:spChg chg="mod">
          <ac:chgData name="황 명하" userId="7fe7ffc4cdacc2a0" providerId="LiveId" clId="{1E27EF2D-5DD5-CE4B-8D26-57813A788811}" dt="2022-02-24T01:52:46.280" v="684" actId="164"/>
          <ac:spMkLst>
            <pc:docMk/>
            <pc:sldMk cId="1853307710" sldId="272"/>
            <ac:spMk id="39" creationId="{60A6E598-9C57-4DC8-9691-DA4198EF2BAC}"/>
          </ac:spMkLst>
        </pc:spChg>
        <pc:spChg chg="mod">
          <ac:chgData name="황 명하" userId="7fe7ffc4cdacc2a0" providerId="LiveId" clId="{1E27EF2D-5DD5-CE4B-8D26-57813A788811}" dt="2022-02-24T01:52:46.280" v="684" actId="164"/>
          <ac:spMkLst>
            <pc:docMk/>
            <pc:sldMk cId="1853307710" sldId="272"/>
            <ac:spMk id="43" creationId="{8959156B-E1BE-494A-A21D-47F3D2B81C7C}"/>
          </ac:spMkLst>
        </pc:spChg>
        <pc:spChg chg="mod">
          <ac:chgData name="황 명하" userId="7fe7ffc4cdacc2a0" providerId="LiveId" clId="{1E27EF2D-5DD5-CE4B-8D26-57813A788811}" dt="2022-02-24T01:52:46.280" v="684" actId="164"/>
          <ac:spMkLst>
            <pc:docMk/>
            <pc:sldMk cId="1853307710" sldId="272"/>
            <ac:spMk id="44" creationId="{B1F3E0A5-7DCB-4EC0-8821-B25D444162D5}"/>
          </ac:spMkLst>
        </pc:spChg>
        <pc:spChg chg="mod">
          <ac:chgData name="황 명하" userId="7fe7ffc4cdacc2a0" providerId="LiveId" clId="{1E27EF2D-5DD5-CE4B-8D26-57813A788811}" dt="2022-02-24T01:52:46.280" v="684" actId="164"/>
          <ac:spMkLst>
            <pc:docMk/>
            <pc:sldMk cId="1853307710" sldId="272"/>
            <ac:spMk id="45" creationId="{9F0C5254-E6B8-4C56-BACC-CC454F493A00}"/>
          </ac:spMkLst>
        </pc:spChg>
        <pc:spChg chg="mod">
          <ac:chgData name="황 명하" userId="7fe7ffc4cdacc2a0" providerId="LiveId" clId="{1E27EF2D-5DD5-CE4B-8D26-57813A788811}" dt="2022-02-24T01:53:00.499" v="688" actId="1076"/>
          <ac:spMkLst>
            <pc:docMk/>
            <pc:sldMk cId="1853307710" sldId="272"/>
            <ac:spMk id="46" creationId="{C4DE749E-B398-45F9-BC98-1AAC2314DA42}"/>
          </ac:spMkLst>
        </pc:spChg>
        <pc:spChg chg="mod">
          <ac:chgData name="황 명하" userId="7fe7ffc4cdacc2a0" providerId="LiveId" clId="{1E27EF2D-5DD5-CE4B-8D26-57813A788811}" dt="2022-02-24T01:52:56.988" v="687" actId="1076"/>
          <ac:spMkLst>
            <pc:docMk/>
            <pc:sldMk cId="1853307710" sldId="272"/>
            <ac:spMk id="47" creationId="{93043292-F54B-4192-B005-BC5BD0DF091D}"/>
          </ac:spMkLst>
        </pc:spChg>
        <pc:spChg chg="mod">
          <ac:chgData name="황 명하" userId="7fe7ffc4cdacc2a0" providerId="LiveId" clId="{1E27EF2D-5DD5-CE4B-8D26-57813A788811}" dt="2022-02-24T01:52:46.280" v="684" actId="164"/>
          <ac:spMkLst>
            <pc:docMk/>
            <pc:sldMk cId="1853307710" sldId="272"/>
            <ac:spMk id="48" creationId="{72362720-AA4C-4058-A8DD-CD1603481DCF}"/>
          </ac:spMkLst>
        </pc:spChg>
        <pc:grpChg chg="add mod">
          <ac:chgData name="황 명하" userId="7fe7ffc4cdacc2a0" providerId="LiveId" clId="{1E27EF2D-5DD5-CE4B-8D26-57813A788811}" dt="2022-02-24T01:52:53.497" v="686" actId="1076"/>
          <ac:grpSpMkLst>
            <pc:docMk/>
            <pc:sldMk cId="1853307710" sldId="272"/>
            <ac:grpSpMk id="2" creationId="{2E8B3651-D0C3-344B-9FA2-B309B1E8A8E8}"/>
          </ac:grpSpMkLst>
        </pc:grpChg>
        <pc:picChg chg="mod">
          <ac:chgData name="황 명하" userId="7fe7ffc4cdacc2a0" providerId="LiveId" clId="{1E27EF2D-5DD5-CE4B-8D26-57813A788811}" dt="2022-02-24T01:52:46.280" v="684" actId="164"/>
          <ac:picMkLst>
            <pc:docMk/>
            <pc:sldMk cId="1853307710" sldId="272"/>
            <ac:picMk id="28" creationId="{DDC8D27C-0BC7-42E4-8323-829EBB8EA487}"/>
          </ac:picMkLst>
        </pc:picChg>
        <pc:picChg chg="mod">
          <ac:chgData name="황 명하" userId="7fe7ffc4cdacc2a0" providerId="LiveId" clId="{1E27EF2D-5DD5-CE4B-8D26-57813A788811}" dt="2022-02-24T01:53:37.245" v="716" actId="14100"/>
          <ac:picMkLst>
            <pc:docMk/>
            <pc:sldMk cId="1853307710" sldId="272"/>
            <ac:picMk id="32" creationId="{68CD37AC-AE7D-4FD9-8449-26CBDD56B5DA}"/>
          </ac:picMkLst>
        </pc:picChg>
        <pc:picChg chg="mod">
          <ac:chgData name="황 명하" userId="7fe7ffc4cdacc2a0" providerId="LiveId" clId="{1E27EF2D-5DD5-CE4B-8D26-57813A788811}" dt="2022-02-24T01:53:41.791" v="718" actId="14100"/>
          <ac:picMkLst>
            <pc:docMk/>
            <pc:sldMk cId="1853307710" sldId="272"/>
            <ac:picMk id="36" creationId="{E3CDB40E-BE38-41EB-9D56-6DD5A678E033}"/>
          </ac:picMkLst>
        </pc:picChg>
        <pc:picChg chg="mod">
          <ac:chgData name="황 명하" userId="7fe7ffc4cdacc2a0" providerId="LiveId" clId="{1E27EF2D-5DD5-CE4B-8D26-57813A788811}" dt="2022-02-24T01:52:46.280" v="684" actId="164"/>
          <ac:picMkLst>
            <pc:docMk/>
            <pc:sldMk cId="1853307710" sldId="272"/>
            <ac:picMk id="37" creationId="{8DD799BD-F36E-4F0D-8AB4-9C88D140E015}"/>
          </ac:picMkLst>
        </pc:picChg>
      </pc:sldChg>
      <pc:sldChg chg="addSp modSp mod">
        <pc:chgData name="황 명하" userId="7fe7ffc4cdacc2a0" providerId="LiveId" clId="{1E27EF2D-5DD5-CE4B-8D26-57813A788811}" dt="2022-02-24T01:57:36.205" v="1250" actId="20577"/>
        <pc:sldMkLst>
          <pc:docMk/>
          <pc:sldMk cId="41160855" sldId="273"/>
        </pc:sldMkLst>
        <pc:spChg chg="add mod">
          <ac:chgData name="황 명하" userId="7fe7ffc4cdacc2a0" providerId="LiveId" clId="{1E27EF2D-5DD5-CE4B-8D26-57813A788811}" dt="2022-02-24T01:56:57.208" v="1144" actId="20577"/>
          <ac:spMkLst>
            <pc:docMk/>
            <pc:sldMk cId="41160855" sldId="273"/>
            <ac:spMk id="23" creationId="{FFAA5830-46DE-3E46-B1BE-183C0E839F0B}"/>
          </ac:spMkLst>
        </pc:spChg>
        <pc:spChg chg="mod">
          <ac:chgData name="황 명하" userId="7fe7ffc4cdacc2a0" providerId="LiveId" clId="{1E27EF2D-5DD5-CE4B-8D26-57813A788811}" dt="2022-02-24T01:55:07.140" v="861" actId="164"/>
          <ac:spMkLst>
            <pc:docMk/>
            <pc:sldMk cId="41160855" sldId="273"/>
            <ac:spMk id="27" creationId="{C7AC1EF0-A8EC-4BDD-A8A6-418CE064C10A}"/>
          </ac:spMkLst>
        </pc:spChg>
        <pc:spChg chg="add mod">
          <ac:chgData name="황 명하" userId="7fe7ffc4cdacc2a0" providerId="LiveId" clId="{1E27EF2D-5DD5-CE4B-8D26-57813A788811}" dt="2022-02-24T01:57:36.205" v="1250" actId="20577"/>
          <ac:spMkLst>
            <pc:docMk/>
            <pc:sldMk cId="41160855" sldId="273"/>
            <ac:spMk id="28" creationId="{8783F5DA-4F95-4945-A190-1BB592CF744F}"/>
          </ac:spMkLst>
        </pc:spChg>
        <pc:spChg chg="mod">
          <ac:chgData name="황 명하" userId="7fe7ffc4cdacc2a0" providerId="LiveId" clId="{1E27EF2D-5DD5-CE4B-8D26-57813A788811}" dt="2022-02-24T01:55:07.140" v="861" actId="164"/>
          <ac:spMkLst>
            <pc:docMk/>
            <pc:sldMk cId="41160855" sldId="273"/>
            <ac:spMk id="29" creationId="{71CA2449-FA8C-4075-9404-D5E1DDD17E95}"/>
          </ac:spMkLst>
        </pc:spChg>
        <pc:spChg chg="mod">
          <ac:chgData name="황 명하" userId="7fe7ffc4cdacc2a0" providerId="LiveId" clId="{1E27EF2D-5DD5-CE4B-8D26-57813A788811}" dt="2022-02-24T01:55:07.140" v="861" actId="164"/>
          <ac:spMkLst>
            <pc:docMk/>
            <pc:sldMk cId="41160855" sldId="273"/>
            <ac:spMk id="30" creationId="{86605C97-CADC-45DA-8EAE-2B5613FB8B65}"/>
          </ac:spMkLst>
        </pc:spChg>
        <pc:spChg chg="mod">
          <ac:chgData name="황 명하" userId="7fe7ffc4cdacc2a0" providerId="LiveId" clId="{1E27EF2D-5DD5-CE4B-8D26-57813A788811}" dt="2022-02-24T01:56:19.612" v="1093" actId="20577"/>
          <ac:spMkLst>
            <pc:docMk/>
            <pc:sldMk cId="41160855" sldId="273"/>
            <ac:spMk id="34" creationId="{DBEA864C-5652-4C85-97CC-823F3ECE4B31}"/>
          </ac:spMkLst>
        </pc:spChg>
        <pc:grpChg chg="add mod">
          <ac:chgData name="황 명하" userId="7fe7ffc4cdacc2a0" providerId="LiveId" clId="{1E27EF2D-5DD5-CE4B-8D26-57813A788811}" dt="2022-02-24T01:55:28.344" v="866" actId="14100"/>
          <ac:grpSpMkLst>
            <pc:docMk/>
            <pc:sldMk cId="41160855" sldId="273"/>
            <ac:grpSpMk id="2" creationId="{3B44925F-75D9-8842-B26E-CDC2DC5680B5}"/>
          </ac:grpSpMkLst>
        </pc:grpChg>
        <pc:picChg chg="mod">
          <ac:chgData name="황 명하" userId="7fe7ffc4cdacc2a0" providerId="LiveId" clId="{1E27EF2D-5DD5-CE4B-8D26-57813A788811}" dt="2022-02-24T01:55:07.140" v="861" actId="164"/>
          <ac:picMkLst>
            <pc:docMk/>
            <pc:sldMk cId="41160855" sldId="273"/>
            <ac:picMk id="22" creationId="{0A644784-2378-4BD5-8345-809BFB960B94}"/>
          </ac:picMkLst>
        </pc:picChg>
        <pc:picChg chg="mod">
          <ac:chgData name="황 명하" userId="7fe7ffc4cdacc2a0" providerId="LiveId" clId="{1E27EF2D-5DD5-CE4B-8D26-57813A788811}" dt="2022-02-24T01:55:07.140" v="861" actId="164"/>
          <ac:picMkLst>
            <pc:docMk/>
            <pc:sldMk cId="41160855" sldId="273"/>
            <ac:picMk id="24" creationId="{DF7E172C-BF01-4181-928F-29E4B6583180}"/>
          </ac:picMkLst>
        </pc:picChg>
        <pc:picChg chg="mod">
          <ac:chgData name="황 명하" userId="7fe7ffc4cdacc2a0" providerId="LiveId" clId="{1E27EF2D-5DD5-CE4B-8D26-57813A788811}" dt="2022-02-24T01:55:07.140" v="861" actId="164"/>
          <ac:picMkLst>
            <pc:docMk/>
            <pc:sldMk cId="41160855" sldId="273"/>
            <ac:picMk id="26" creationId="{6C2D75D4-8ED5-46C2-AD92-1079FEF9646F}"/>
          </ac:picMkLst>
        </pc:picChg>
      </pc:sldChg>
      <pc:sldChg chg="addSp delSp modSp mod">
        <pc:chgData name="황 명하" userId="7fe7ffc4cdacc2a0" providerId="LiveId" clId="{1E27EF2D-5DD5-CE4B-8D26-57813A788811}" dt="2022-02-24T01:59:53.207" v="1593" actId="20577"/>
        <pc:sldMkLst>
          <pc:docMk/>
          <pc:sldMk cId="715378166" sldId="274"/>
        </pc:sldMkLst>
        <pc:spChg chg="add del mod">
          <ac:chgData name="황 명하" userId="7fe7ffc4cdacc2a0" providerId="LiveId" clId="{1E27EF2D-5DD5-CE4B-8D26-57813A788811}" dt="2022-02-24T01:59:21.002" v="1518" actId="478"/>
          <ac:spMkLst>
            <pc:docMk/>
            <pc:sldMk cId="715378166" sldId="274"/>
            <ac:spMk id="22" creationId="{44F0BAD7-3BD9-DA4E-9AB6-DDD6ACD09842}"/>
          </ac:spMkLst>
        </pc:spChg>
        <pc:spChg chg="add mod">
          <ac:chgData name="황 명하" userId="7fe7ffc4cdacc2a0" providerId="LiveId" clId="{1E27EF2D-5DD5-CE4B-8D26-57813A788811}" dt="2022-02-24T01:59:23.303" v="1519" actId="1076"/>
          <ac:spMkLst>
            <pc:docMk/>
            <pc:sldMk cId="715378166" sldId="274"/>
            <ac:spMk id="24" creationId="{CB03339F-CF13-9C40-A388-A5D33C71AE75}"/>
          </ac:spMkLst>
        </pc:spChg>
        <pc:spChg chg="add mod">
          <ac:chgData name="황 명하" userId="7fe7ffc4cdacc2a0" providerId="LiveId" clId="{1E27EF2D-5DD5-CE4B-8D26-57813A788811}" dt="2022-02-24T01:59:53.207" v="1593" actId="20577"/>
          <ac:spMkLst>
            <pc:docMk/>
            <pc:sldMk cId="715378166" sldId="274"/>
            <ac:spMk id="26" creationId="{B2DC2215-98B5-D844-B7CE-3C68ADD8E775}"/>
          </ac:spMkLst>
        </pc:spChg>
        <pc:spChg chg="mod">
          <ac:chgData name="황 명하" userId="7fe7ffc4cdacc2a0" providerId="LiveId" clId="{1E27EF2D-5DD5-CE4B-8D26-57813A788811}" dt="2022-02-24T01:57:49.263" v="1251" actId="164"/>
          <ac:spMkLst>
            <pc:docMk/>
            <pc:sldMk cId="715378166" sldId="274"/>
            <ac:spMk id="32" creationId="{1908D872-CDF0-4FC2-88E5-D7B16D84752C}"/>
          </ac:spMkLst>
        </pc:spChg>
        <pc:spChg chg="mod">
          <ac:chgData name="황 명하" userId="7fe7ffc4cdacc2a0" providerId="LiveId" clId="{1E27EF2D-5DD5-CE4B-8D26-57813A788811}" dt="2022-02-24T01:57:49.263" v="1251" actId="164"/>
          <ac:spMkLst>
            <pc:docMk/>
            <pc:sldMk cId="715378166" sldId="274"/>
            <ac:spMk id="33" creationId="{38295F90-17C9-417B-BAD8-120B87499E35}"/>
          </ac:spMkLst>
        </pc:spChg>
        <pc:spChg chg="mod">
          <ac:chgData name="황 명하" userId="7fe7ffc4cdacc2a0" providerId="LiveId" clId="{1E27EF2D-5DD5-CE4B-8D26-57813A788811}" dt="2022-02-24T01:58:27.224" v="1339" actId="20577"/>
          <ac:spMkLst>
            <pc:docMk/>
            <pc:sldMk cId="715378166" sldId="274"/>
            <ac:spMk id="34" creationId="{DBEA864C-5652-4C85-97CC-823F3ECE4B31}"/>
          </ac:spMkLst>
        </pc:spChg>
        <pc:spChg chg="mod">
          <ac:chgData name="황 명하" userId="7fe7ffc4cdacc2a0" providerId="LiveId" clId="{1E27EF2D-5DD5-CE4B-8D26-57813A788811}" dt="2022-02-24T01:57:49.263" v="1251" actId="164"/>
          <ac:spMkLst>
            <pc:docMk/>
            <pc:sldMk cId="715378166" sldId="274"/>
            <ac:spMk id="35" creationId="{9E2E18A6-5C2D-4FF0-A917-87E23741F205}"/>
          </ac:spMkLst>
        </pc:spChg>
        <pc:grpChg chg="add mod">
          <ac:chgData name="황 명하" userId="7fe7ffc4cdacc2a0" providerId="LiveId" clId="{1E27EF2D-5DD5-CE4B-8D26-57813A788811}" dt="2022-02-24T01:57:50.941" v="1252" actId="1076"/>
          <ac:grpSpMkLst>
            <pc:docMk/>
            <pc:sldMk cId="715378166" sldId="274"/>
            <ac:grpSpMk id="2" creationId="{FDD71CED-D1AF-274D-866F-4B04528FC4FC}"/>
          </ac:grpSpMkLst>
        </pc:grpChg>
        <pc:picChg chg="mod">
          <ac:chgData name="황 명하" userId="7fe7ffc4cdacc2a0" providerId="LiveId" clId="{1E27EF2D-5DD5-CE4B-8D26-57813A788811}" dt="2022-02-24T01:57:49.263" v="1251" actId="164"/>
          <ac:picMkLst>
            <pc:docMk/>
            <pc:sldMk cId="715378166" sldId="274"/>
            <ac:picMk id="23" creationId="{25BA6F73-31F3-42E2-A0C0-A02278DA791E}"/>
          </ac:picMkLst>
        </pc:picChg>
        <pc:picChg chg="mod">
          <ac:chgData name="황 명하" userId="7fe7ffc4cdacc2a0" providerId="LiveId" clId="{1E27EF2D-5DD5-CE4B-8D26-57813A788811}" dt="2022-02-24T01:57:49.263" v="1251" actId="164"/>
          <ac:picMkLst>
            <pc:docMk/>
            <pc:sldMk cId="715378166" sldId="274"/>
            <ac:picMk id="28" creationId="{3BD2E194-E517-4263-A18E-9855C4533174}"/>
          </ac:picMkLst>
        </pc:picChg>
        <pc:picChg chg="mod">
          <ac:chgData name="황 명하" userId="7fe7ffc4cdacc2a0" providerId="LiveId" clId="{1E27EF2D-5DD5-CE4B-8D26-57813A788811}" dt="2022-02-24T01:57:49.263" v="1251" actId="164"/>
          <ac:picMkLst>
            <pc:docMk/>
            <pc:sldMk cId="715378166" sldId="274"/>
            <ac:picMk id="31" creationId="{C7158115-0329-43A7-A4E5-A20ABBD1EC0F}"/>
          </ac:picMkLst>
        </pc:picChg>
      </pc:sldChg>
      <pc:sldChg chg="addSp modSp mod">
        <pc:chgData name="황 명하" userId="7fe7ffc4cdacc2a0" providerId="LiveId" clId="{1E27EF2D-5DD5-CE4B-8D26-57813A788811}" dt="2022-02-24T02:02:26.284" v="1888" actId="1076"/>
        <pc:sldMkLst>
          <pc:docMk/>
          <pc:sldMk cId="1924036993" sldId="275"/>
        </pc:sldMkLst>
        <pc:spChg chg="mod">
          <ac:chgData name="황 명하" userId="7fe7ffc4cdacc2a0" providerId="LiveId" clId="{1E27EF2D-5DD5-CE4B-8D26-57813A788811}" dt="2022-02-24T02:00:19.331" v="1598" actId="1076"/>
          <ac:spMkLst>
            <pc:docMk/>
            <pc:sldMk cId="1924036993" sldId="275"/>
            <ac:spMk id="22" creationId="{43DA6F14-9CA3-474C-AB99-24A03C955FC9}"/>
          </ac:spMkLst>
        </pc:spChg>
        <pc:spChg chg="add mod">
          <ac:chgData name="황 명하" userId="7fe7ffc4cdacc2a0" providerId="LiveId" clId="{1E27EF2D-5DD5-CE4B-8D26-57813A788811}" dt="2022-02-24T02:01:52.129" v="1839" actId="20577"/>
          <ac:spMkLst>
            <pc:docMk/>
            <pc:sldMk cId="1924036993" sldId="275"/>
            <ac:spMk id="23" creationId="{D0F328B8-3CCE-0841-BA63-0C05AE25A97C}"/>
          </ac:spMkLst>
        </pc:spChg>
        <pc:spChg chg="mod">
          <ac:chgData name="황 명하" userId="7fe7ffc4cdacc2a0" providerId="LiveId" clId="{1E27EF2D-5DD5-CE4B-8D26-57813A788811}" dt="2022-02-24T02:00:06.895" v="1594" actId="164"/>
          <ac:spMkLst>
            <pc:docMk/>
            <pc:sldMk cId="1924036993" sldId="275"/>
            <ac:spMk id="24" creationId="{C5D72F38-BE8E-4003-8C10-2ED45A38BBB8}"/>
          </ac:spMkLst>
        </pc:spChg>
        <pc:spChg chg="add mod">
          <ac:chgData name="황 명하" userId="7fe7ffc4cdacc2a0" providerId="LiveId" clId="{1E27EF2D-5DD5-CE4B-8D26-57813A788811}" dt="2022-02-24T02:02:26.284" v="1888" actId="1076"/>
          <ac:spMkLst>
            <pc:docMk/>
            <pc:sldMk cId="1924036993" sldId="275"/>
            <ac:spMk id="28" creationId="{FD3BCBA8-651A-8A4B-A2B6-289668D7094E}"/>
          </ac:spMkLst>
        </pc:spChg>
        <pc:spChg chg="mod">
          <ac:chgData name="황 명하" userId="7fe7ffc4cdacc2a0" providerId="LiveId" clId="{1E27EF2D-5DD5-CE4B-8D26-57813A788811}" dt="2022-02-24T02:00:06.895" v="1594" actId="164"/>
          <ac:spMkLst>
            <pc:docMk/>
            <pc:sldMk cId="1924036993" sldId="275"/>
            <ac:spMk id="29" creationId="{EC5F5208-3F7F-468D-A84A-77551111BB8B}"/>
          </ac:spMkLst>
        </pc:spChg>
        <pc:spChg chg="mod">
          <ac:chgData name="황 명하" userId="7fe7ffc4cdacc2a0" providerId="LiveId" clId="{1E27EF2D-5DD5-CE4B-8D26-57813A788811}" dt="2022-02-24T02:01:35.909" v="1819" actId="20577"/>
          <ac:spMkLst>
            <pc:docMk/>
            <pc:sldMk cId="1924036993" sldId="275"/>
            <ac:spMk id="34" creationId="{DBEA864C-5652-4C85-97CC-823F3ECE4B31}"/>
          </ac:spMkLst>
        </pc:spChg>
        <pc:spChg chg="mod">
          <ac:chgData name="황 명하" userId="7fe7ffc4cdacc2a0" providerId="LiveId" clId="{1E27EF2D-5DD5-CE4B-8D26-57813A788811}" dt="2022-02-24T02:00:06.895" v="1594" actId="164"/>
          <ac:spMkLst>
            <pc:docMk/>
            <pc:sldMk cId="1924036993" sldId="275"/>
            <ac:spMk id="37" creationId="{E72B5889-ADC3-46AB-8BAB-F9F846FAD8DD}"/>
          </ac:spMkLst>
        </pc:spChg>
        <pc:grpChg chg="add mod">
          <ac:chgData name="황 명하" userId="7fe7ffc4cdacc2a0" providerId="LiveId" clId="{1E27EF2D-5DD5-CE4B-8D26-57813A788811}" dt="2022-02-24T02:00:13.916" v="1596" actId="14100"/>
          <ac:grpSpMkLst>
            <pc:docMk/>
            <pc:sldMk cId="1924036993" sldId="275"/>
            <ac:grpSpMk id="2" creationId="{4EB47E91-CF7F-F44C-AFDD-0A36AEA9600B}"/>
          </ac:grpSpMkLst>
        </pc:grpChg>
        <pc:picChg chg="mod">
          <ac:chgData name="황 명하" userId="7fe7ffc4cdacc2a0" providerId="LiveId" clId="{1E27EF2D-5DD5-CE4B-8D26-57813A788811}" dt="2022-02-24T02:00:06.895" v="1594" actId="164"/>
          <ac:picMkLst>
            <pc:docMk/>
            <pc:sldMk cId="1924036993" sldId="275"/>
            <ac:picMk id="26" creationId="{AE4D2528-3799-4EAC-A061-7A57A763E46A}"/>
          </ac:picMkLst>
        </pc:picChg>
        <pc:picChg chg="mod">
          <ac:chgData name="황 명하" userId="7fe7ffc4cdacc2a0" providerId="LiveId" clId="{1E27EF2D-5DD5-CE4B-8D26-57813A788811}" dt="2022-02-24T02:00:06.895" v="1594" actId="164"/>
          <ac:picMkLst>
            <pc:docMk/>
            <pc:sldMk cId="1924036993" sldId="275"/>
            <ac:picMk id="27" creationId="{0850D13F-8B63-4466-8BCD-BEFE1A8CB6C9}"/>
          </ac:picMkLst>
        </pc:picChg>
        <pc:picChg chg="mod">
          <ac:chgData name="황 명하" userId="7fe7ffc4cdacc2a0" providerId="LiveId" clId="{1E27EF2D-5DD5-CE4B-8D26-57813A788811}" dt="2022-02-24T02:00:06.895" v="1594" actId="164"/>
          <ac:picMkLst>
            <pc:docMk/>
            <pc:sldMk cId="1924036993" sldId="275"/>
            <ac:picMk id="30" creationId="{3C965153-93EB-4924-BBCE-8BD4D4A9F663}"/>
          </ac:picMkLst>
        </pc:picChg>
        <pc:picChg chg="mod">
          <ac:chgData name="황 명하" userId="7fe7ffc4cdacc2a0" providerId="LiveId" clId="{1E27EF2D-5DD5-CE4B-8D26-57813A788811}" dt="2022-02-24T02:00:06.895" v="1594" actId="164"/>
          <ac:picMkLst>
            <pc:docMk/>
            <pc:sldMk cId="1924036993" sldId="275"/>
            <ac:picMk id="36" creationId="{D145F704-11E3-4A10-AF3E-163762EE0221}"/>
          </ac:picMkLst>
        </pc:picChg>
      </pc:sldChg>
      <pc:sldChg chg="addSp modSp mod">
        <pc:chgData name="황 명하" userId="7fe7ffc4cdacc2a0" providerId="LiveId" clId="{1E27EF2D-5DD5-CE4B-8D26-57813A788811}" dt="2022-02-24T02:03:17.723" v="1926"/>
        <pc:sldMkLst>
          <pc:docMk/>
          <pc:sldMk cId="3586938217" sldId="276"/>
        </pc:sldMkLst>
        <pc:spChg chg="mod">
          <ac:chgData name="황 명하" userId="7fe7ffc4cdacc2a0" providerId="LiveId" clId="{1E27EF2D-5DD5-CE4B-8D26-57813A788811}" dt="2022-02-24T02:02:39.574" v="1889" actId="164"/>
          <ac:spMkLst>
            <pc:docMk/>
            <pc:sldMk cId="3586938217" sldId="276"/>
            <ac:spMk id="22" creationId="{FAD1CCB9-A723-4300-8F2B-EE6E14F33E4D}"/>
          </ac:spMkLst>
        </pc:spChg>
        <pc:spChg chg="add mod">
          <ac:chgData name="황 명하" userId="7fe7ffc4cdacc2a0" providerId="LiveId" clId="{1E27EF2D-5DD5-CE4B-8D26-57813A788811}" dt="2022-02-24T02:03:17.723" v="1926"/>
          <ac:spMkLst>
            <pc:docMk/>
            <pc:sldMk cId="3586938217" sldId="276"/>
            <ac:spMk id="23" creationId="{946126F3-8441-614D-B53E-BCC38F3596BD}"/>
          </ac:spMkLst>
        </pc:spChg>
        <pc:spChg chg="mod">
          <ac:chgData name="황 명하" userId="7fe7ffc4cdacc2a0" providerId="LiveId" clId="{1E27EF2D-5DD5-CE4B-8D26-57813A788811}" dt="2022-02-24T02:02:39.574" v="1889" actId="164"/>
          <ac:spMkLst>
            <pc:docMk/>
            <pc:sldMk cId="3586938217" sldId="276"/>
            <ac:spMk id="24" creationId="{FA56BB5A-C72D-488E-B31E-BA212843A51C}"/>
          </ac:spMkLst>
        </pc:spChg>
        <pc:spChg chg="mod">
          <ac:chgData name="황 명하" userId="7fe7ffc4cdacc2a0" providerId="LiveId" clId="{1E27EF2D-5DD5-CE4B-8D26-57813A788811}" dt="2022-02-24T02:03:12.926" v="1925" actId="20577"/>
          <ac:spMkLst>
            <pc:docMk/>
            <pc:sldMk cId="3586938217" sldId="276"/>
            <ac:spMk id="34" creationId="{DBEA864C-5652-4C85-97CC-823F3ECE4B31}"/>
          </ac:spMkLst>
        </pc:spChg>
        <pc:grpChg chg="add mod">
          <ac:chgData name="황 명하" userId="7fe7ffc4cdacc2a0" providerId="LiveId" clId="{1E27EF2D-5DD5-CE4B-8D26-57813A788811}" dt="2022-02-24T02:02:44.545" v="1890" actId="14100"/>
          <ac:grpSpMkLst>
            <pc:docMk/>
            <pc:sldMk cId="3586938217" sldId="276"/>
            <ac:grpSpMk id="2" creationId="{7D408033-C791-D540-B235-32457C5FE834}"/>
          </ac:grpSpMkLst>
        </pc:grpChg>
        <pc:picChg chg="mod">
          <ac:chgData name="황 명하" userId="7fe7ffc4cdacc2a0" providerId="LiveId" clId="{1E27EF2D-5DD5-CE4B-8D26-57813A788811}" dt="2022-02-24T02:02:39.574" v="1889" actId="164"/>
          <ac:picMkLst>
            <pc:docMk/>
            <pc:sldMk cId="3586938217" sldId="276"/>
            <ac:picMk id="3" creationId="{B8D8EE39-6C74-485D-A3BF-27114147CE49}"/>
          </ac:picMkLst>
        </pc:picChg>
        <pc:picChg chg="mod">
          <ac:chgData name="황 명하" userId="7fe7ffc4cdacc2a0" providerId="LiveId" clId="{1E27EF2D-5DD5-CE4B-8D26-57813A788811}" dt="2022-02-24T02:02:39.574" v="1889" actId="164"/>
          <ac:picMkLst>
            <pc:docMk/>
            <pc:sldMk cId="3586938217" sldId="276"/>
            <ac:picMk id="5" creationId="{B23FA488-F791-4A0E-B12E-A3DB2F09E9E0}"/>
          </ac:picMkLst>
        </pc:picChg>
        <pc:picChg chg="mod">
          <ac:chgData name="황 명하" userId="7fe7ffc4cdacc2a0" providerId="LiveId" clId="{1E27EF2D-5DD5-CE4B-8D26-57813A788811}" dt="2022-02-24T02:02:39.574" v="1889" actId="164"/>
          <ac:picMkLst>
            <pc:docMk/>
            <pc:sldMk cId="3586938217" sldId="276"/>
            <ac:picMk id="7" creationId="{642D01F2-0EC7-44C7-B549-54AF0F30F6CD}"/>
          </ac:picMkLst>
        </pc:picChg>
        <pc:picChg chg="mod">
          <ac:chgData name="황 명하" userId="7fe7ffc4cdacc2a0" providerId="LiveId" clId="{1E27EF2D-5DD5-CE4B-8D26-57813A788811}" dt="2022-02-24T02:02:39.574" v="1889" actId="164"/>
          <ac:picMkLst>
            <pc:docMk/>
            <pc:sldMk cId="3586938217" sldId="276"/>
            <ac:picMk id="9" creationId="{2E8A56FD-51DF-4CC9-B8C1-5006AF15227F}"/>
          </ac:picMkLst>
        </pc:picChg>
        <pc:picChg chg="mod">
          <ac:chgData name="황 명하" userId="7fe7ffc4cdacc2a0" providerId="LiveId" clId="{1E27EF2D-5DD5-CE4B-8D26-57813A788811}" dt="2022-02-24T02:02:39.574" v="1889" actId="164"/>
          <ac:picMkLst>
            <pc:docMk/>
            <pc:sldMk cId="3586938217" sldId="276"/>
            <ac:picMk id="11" creationId="{FA6EFBC1-8255-4540-A065-7966101E502B}"/>
          </ac:picMkLst>
        </pc:picChg>
      </pc:sldChg>
      <pc:sldChg chg="modSp mod">
        <pc:chgData name="황 명하" userId="7fe7ffc4cdacc2a0" providerId="LiveId" clId="{1E27EF2D-5DD5-CE4B-8D26-57813A788811}" dt="2022-02-24T02:37:09.041" v="3061" actId="20577"/>
        <pc:sldMkLst>
          <pc:docMk/>
          <pc:sldMk cId="3338881697" sldId="277"/>
        </pc:sldMkLst>
        <pc:spChg chg="mod">
          <ac:chgData name="황 명하" userId="7fe7ffc4cdacc2a0" providerId="LiveId" clId="{1E27EF2D-5DD5-CE4B-8D26-57813A788811}" dt="2022-02-24T02:37:09.041" v="3061" actId="20577"/>
          <ac:spMkLst>
            <pc:docMk/>
            <pc:sldMk cId="3338881697" sldId="277"/>
            <ac:spMk id="14" creationId="{B7C0ECB9-87BE-462B-BF35-EDE3527DF984}"/>
          </ac:spMkLst>
        </pc:spChg>
        <pc:spChg chg="mod">
          <ac:chgData name="황 명하" userId="7fe7ffc4cdacc2a0" providerId="LiveId" clId="{1E27EF2D-5DD5-CE4B-8D26-57813A788811}" dt="2022-02-24T02:06:19.104" v="2321" actId="20577"/>
          <ac:spMkLst>
            <pc:docMk/>
            <pc:sldMk cId="3338881697" sldId="277"/>
            <ac:spMk id="21" creationId="{5632A278-F938-44E3-A1A1-026DCD98922C}"/>
          </ac:spMkLst>
        </pc:spChg>
      </pc:sldChg>
      <pc:sldChg chg="modSp mod">
        <pc:chgData name="황 명하" userId="7fe7ffc4cdacc2a0" providerId="LiveId" clId="{1E27EF2D-5DD5-CE4B-8D26-57813A788811}" dt="2022-02-24T03:34:40.824" v="4816" actId="20577"/>
        <pc:sldMkLst>
          <pc:docMk/>
          <pc:sldMk cId="1472053183" sldId="278"/>
        </pc:sldMkLst>
        <pc:spChg chg="mod">
          <ac:chgData name="황 명하" userId="7fe7ffc4cdacc2a0" providerId="LiveId" clId="{1E27EF2D-5DD5-CE4B-8D26-57813A788811}" dt="2022-02-24T03:34:40.824" v="4816" actId="20577"/>
          <ac:spMkLst>
            <pc:docMk/>
            <pc:sldMk cId="1472053183" sldId="278"/>
            <ac:spMk id="11" creationId="{37672118-DF10-447D-9F12-EFFF1A4A0870}"/>
          </ac:spMkLst>
        </pc:spChg>
      </pc:sldChg>
      <pc:sldChg chg="addSp delSp modSp mod">
        <pc:chgData name="황 명하" userId="7fe7ffc4cdacc2a0" providerId="LiveId" clId="{1E27EF2D-5DD5-CE4B-8D26-57813A788811}" dt="2022-02-24T02:05:47.630" v="2272" actId="164"/>
        <pc:sldMkLst>
          <pc:docMk/>
          <pc:sldMk cId="1956262857" sldId="279"/>
        </pc:sldMkLst>
        <pc:spChg chg="mod">
          <ac:chgData name="황 명하" userId="7fe7ffc4cdacc2a0" providerId="LiveId" clId="{1E27EF2D-5DD5-CE4B-8D26-57813A788811}" dt="2022-02-24T02:05:47.630" v="2272" actId="164"/>
          <ac:spMkLst>
            <pc:docMk/>
            <pc:sldMk cId="1956262857" sldId="279"/>
            <ac:spMk id="14" creationId="{878A4FF7-9C35-46E9-A8E2-B55A0366ECE1}"/>
          </ac:spMkLst>
        </pc:spChg>
        <pc:spChg chg="add mod">
          <ac:chgData name="황 명하" userId="7fe7ffc4cdacc2a0" providerId="LiveId" clId="{1E27EF2D-5DD5-CE4B-8D26-57813A788811}" dt="2022-02-24T02:05:36.442" v="2266" actId="1076"/>
          <ac:spMkLst>
            <pc:docMk/>
            <pc:sldMk cId="1956262857" sldId="279"/>
            <ac:spMk id="15" creationId="{CDC075FA-0109-714A-AFB4-DF30DB1CD603}"/>
          </ac:spMkLst>
        </pc:spChg>
        <pc:spChg chg="mod">
          <ac:chgData name="황 명하" userId="7fe7ffc4cdacc2a0" providerId="LiveId" clId="{1E27EF2D-5DD5-CE4B-8D26-57813A788811}" dt="2022-02-24T02:05:12.290" v="2253" actId="164"/>
          <ac:spMkLst>
            <pc:docMk/>
            <pc:sldMk cId="1956262857" sldId="279"/>
            <ac:spMk id="24" creationId="{FA56BB5A-C72D-488E-B31E-BA212843A51C}"/>
          </ac:spMkLst>
        </pc:spChg>
        <pc:spChg chg="del mod">
          <ac:chgData name="황 명하" userId="7fe7ffc4cdacc2a0" providerId="LiveId" clId="{1E27EF2D-5DD5-CE4B-8D26-57813A788811}" dt="2022-02-24T02:05:25.240" v="2257" actId="478"/>
          <ac:spMkLst>
            <pc:docMk/>
            <pc:sldMk cId="1956262857" sldId="279"/>
            <ac:spMk id="28" creationId="{EEB119A2-79D5-4AD5-B69D-32FE1E170288}"/>
          </ac:spMkLst>
        </pc:spChg>
        <pc:spChg chg="mod">
          <ac:chgData name="황 명하" userId="7fe7ffc4cdacc2a0" providerId="LiveId" clId="{1E27EF2D-5DD5-CE4B-8D26-57813A788811}" dt="2022-02-24T02:05:33.739" v="2265" actId="20577"/>
          <ac:spMkLst>
            <pc:docMk/>
            <pc:sldMk cId="1956262857" sldId="279"/>
            <ac:spMk id="34" creationId="{DBEA864C-5652-4C85-97CC-823F3ECE4B31}"/>
          </ac:spMkLst>
        </pc:spChg>
        <pc:grpChg chg="add mod">
          <ac:chgData name="황 명하" userId="7fe7ffc4cdacc2a0" providerId="LiveId" clId="{1E27EF2D-5DD5-CE4B-8D26-57813A788811}" dt="2022-02-24T02:05:47.630" v="2272" actId="164"/>
          <ac:grpSpMkLst>
            <pc:docMk/>
            <pc:sldMk cId="1956262857" sldId="279"/>
            <ac:grpSpMk id="2" creationId="{40CC37F5-7732-F741-975C-8EA901EF7041}"/>
          </ac:grpSpMkLst>
        </pc:grpChg>
        <pc:grpChg chg="add mod">
          <ac:chgData name="황 명하" userId="7fe7ffc4cdacc2a0" providerId="LiveId" clId="{1E27EF2D-5DD5-CE4B-8D26-57813A788811}" dt="2022-02-24T02:05:47.630" v="2272" actId="164"/>
          <ac:grpSpMkLst>
            <pc:docMk/>
            <pc:sldMk cId="1956262857" sldId="279"/>
            <ac:grpSpMk id="3" creationId="{E4509ED4-8B2B-064A-B35D-D623C4501EF7}"/>
          </ac:grpSpMkLst>
        </pc:grpChg>
        <pc:picChg chg="mod">
          <ac:chgData name="황 명하" userId="7fe7ffc4cdacc2a0" providerId="LiveId" clId="{1E27EF2D-5DD5-CE4B-8D26-57813A788811}" dt="2022-02-24T02:05:12.290" v="2253" actId="164"/>
          <ac:picMkLst>
            <pc:docMk/>
            <pc:sldMk cId="1956262857" sldId="279"/>
            <ac:picMk id="4" creationId="{3C62C1D5-0B50-4EB7-8A88-8B3EAE3A7B6B}"/>
          </ac:picMkLst>
        </pc:picChg>
      </pc:sldChg>
      <pc:sldChg chg="modSp add mod">
        <pc:chgData name="황 명하" userId="7fe7ffc4cdacc2a0" providerId="LiveId" clId="{1E27EF2D-5DD5-CE4B-8D26-57813A788811}" dt="2022-02-24T02:41:03.196" v="4198" actId="20577"/>
        <pc:sldMkLst>
          <pc:docMk/>
          <pc:sldMk cId="422416081" sldId="280"/>
        </pc:sldMkLst>
        <pc:spChg chg="mod">
          <ac:chgData name="황 명하" userId="7fe7ffc4cdacc2a0" providerId="LiveId" clId="{1E27EF2D-5DD5-CE4B-8D26-57813A788811}" dt="2022-02-24T02:41:03.196" v="4198" actId="20577"/>
          <ac:spMkLst>
            <pc:docMk/>
            <pc:sldMk cId="422416081" sldId="280"/>
            <ac:spMk id="14" creationId="{B7C0ECB9-87BE-462B-BF35-EDE3527DF984}"/>
          </ac:spMkLst>
        </pc:spChg>
      </pc:sldChg>
      <pc:sldChg chg="add del setBg">
        <pc:chgData name="황 명하" userId="7fe7ffc4cdacc2a0" providerId="LiveId" clId="{1E27EF2D-5DD5-CE4B-8D26-57813A788811}" dt="2022-02-24T02:06:28.241" v="2323"/>
        <pc:sldMkLst>
          <pc:docMk/>
          <pc:sldMk cId="2490902153" sldId="28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8C4EE-CF1D-4C54-9FF5-3A85055D8AFC}" type="datetimeFigureOut">
              <a:rPr lang="ko-KR" altLang="en-US" smtClean="0"/>
              <a:t>2022. 4. 11.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1CB3C-8F4F-4406-AD6E-8D7FF0DDC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488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32BD59-113E-466A-8FED-7022FD223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BBA13A-9C79-4A0F-8A22-85D6D96EA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9812CB-746D-4027-8CE9-B0C527AFE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1908-7C2D-477F-923D-60789DF6FAEF}" type="datetimeFigureOut">
              <a:rPr lang="ko-KR" altLang="en-US" smtClean="0"/>
              <a:t>2022. 4. 11.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A8E69-1DB0-414F-83A1-876D0C8A2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A26A7A-C11B-499A-8CBA-435858A59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6BE0F-D611-43B1-AF7A-46B476B81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810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614476-BB40-4960-9EB8-A59D8937B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486DD0-75C4-4D25-9920-0152671B1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A8D9A5-4B71-4423-B598-B30D53135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1908-7C2D-477F-923D-60789DF6FAEF}" type="datetimeFigureOut">
              <a:rPr lang="ko-KR" altLang="en-US" smtClean="0"/>
              <a:t>2022. 4. 11.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50525F-4E91-4F64-9B8B-171E236EB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AF82DC-3FF5-4767-B1DD-62193C1A7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6BE0F-D611-43B1-AF7A-46B476B81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794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B99B2F-045C-4587-950C-0219FA0919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2475A1-43EE-4A6D-90F1-488D82D7B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895EF8-0D4D-4D96-A109-053651DCD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1908-7C2D-477F-923D-60789DF6FAEF}" type="datetimeFigureOut">
              <a:rPr lang="ko-KR" altLang="en-US" smtClean="0"/>
              <a:t>2022. 4. 11.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7AFD2D-7BF7-4D09-9321-AC48AF68E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E4C733-2CB5-4F1E-950D-8468D42BB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6BE0F-D611-43B1-AF7A-46B476B81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416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295D5-409C-4FB4-8370-A84D9707E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22EF02-D06C-41D2-95E6-295B6BAE1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45A809-90E2-403B-856E-FC0D2F882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1908-7C2D-477F-923D-60789DF6FAEF}" type="datetimeFigureOut">
              <a:rPr lang="ko-KR" altLang="en-US" smtClean="0"/>
              <a:t>2022. 4. 11.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F2293B-FD88-4D23-955A-D7BB85E0C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B89BA7-F8A7-4CEF-A564-B6287A9B2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6BE0F-D611-43B1-AF7A-46B476B81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260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E66693-FAEE-4D19-9C0F-BA0754306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EB5E5C-1443-4A5B-8C28-332393C4B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17B997-4CEE-42CE-87D6-4C85BFDFA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1908-7C2D-477F-923D-60789DF6FAEF}" type="datetimeFigureOut">
              <a:rPr lang="ko-KR" altLang="en-US" smtClean="0"/>
              <a:t>2022. 4. 11.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665F5E-71C7-4DA7-A5E4-1E401A2B8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0CC3B7-F503-4E07-B1B7-57F680501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6BE0F-D611-43B1-AF7A-46B476B81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985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AA317-7367-492A-82CB-EE8AF418C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F1C1B5-BC70-486A-AC7E-E9086CC82C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F0A7F1-1DCF-4C21-9FC8-2BB639817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FDC7EA-B4FA-42E3-8B9A-64DCA7E9E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1908-7C2D-477F-923D-60789DF6FAEF}" type="datetimeFigureOut">
              <a:rPr lang="ko-KR" altLang="en-US" smtClean="0"/>
              <a:t>2022. 4. 11.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2088E2-41E4-46E1-9A9D-4A091C28C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9A5801-540D-4935-8EDD-49E1DCF37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6BE0F-D611-43B1-AF7A-46B476B81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464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36517-F9A1-4F69-8F6E-C4C0DB947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78CCC3-729B-4E38-A3BC-FFFA7E4D2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140A33-73F5-41F2-BD2D-13A82365F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56D578-02B5-46A0-9AD6-C212F9E59C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EF2D87-2354-4F7E-8689-8233906F67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5E46D92-4395-4F40-BD8D-10CC4D0BB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1908-7C2D-477F-923D-60789DF6FAEF}" type="datetimeFigureOut">
              <a:rPr lang="ko-KR" altLang="en-US" smtClean="0"/>
              <a:t>2022. 4. 11.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BF9157-4C0A-4929-8F24-D0F42AEF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0885E5-4ECE-4D16-8131-2172773EC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6BE0F-D611-43B1-AF7A-46B476B81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77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7E2920-FB5A-4A49-9BB6-7859EBCB3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E7690C-A7B0-453F-BF96-A4EFFE6A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1908-7C2D-477F-923D-60789DF6FAEF}" type="datetimeFigureOut">
              <a:rPr lang="ko-KR" altLang="en-US" smtClean="0"/>
              <a:t>2022. 4. 11.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DF6491-1126-45C6-94A4-5A702B848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D5D46C-9F4F-4F43-9941-B3E395C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6BE0F-D611-43B1-AF7A-46B476B81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846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0EBD3C-ACA0-46D3-BE14-4D36E0B9F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1908-7C2D-477F-923D-60789DF6FAEF}" type="datetimeFigureOut">
              <a:rPr lang="ko-KR" altLang="en-US" smtClean="0"/>
              <a:t>2022. 4. 11.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7A21B9-9474-4FF2-B3BF-5EDD988AB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759ACA-EC62-4A32-BFAE-219A54DB2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6BE0F-D611-43B1-AF7A-46B476B81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77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FB1C3-2DD0-45FC-AA35-9C67A0537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32DC9C-5227-48E1-9E54-266883E6F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2BF68E-01AD-4530-AF8C-576BFC60E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3E720D-B415-4259-B6A8-20C12FDDB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1908-7C2D-477F-923D-60789DF6FAEF}" type="datetimeFigureOut">
              <a:rPr lang="ko-KR" altLang="en-US" smtClean="0"/>
              <a:t>2022. 4. 11.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A54E40-FB0D-4578-AA03-ADB047424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B0775D-90D0-4C17-88ED-E25EC1CE2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6BE0F-D611-43B1-AF7A-46B476B81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06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45C70-0D58-4AF7-8ECC-9BF9AA28B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830847-2426-419D-9701-A62FD6295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518F51-0D11-4529-80F0-38DB920D5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BE1AA3-371C-49AA-96BE-C6BD3394F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1908-7C2D-477F-923D-60789DF6FAEF}" type="datetimeFigureOut">
              <a:rPr lang="ko-KR" altLang="en-US" smtClean="0"/>
              <a:t>2022. 4. 11.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CBA4CB-CB31-4ED1-A21C-0F0C3BA05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335290-4CC9-4597-8D47-6E0B50B69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6BE0F-D611-43B1-AF7A-46B476B81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013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4CCD273-6C9E-4EC8-B98E-5127CC777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641E37-E6B4-4212-BDD7-D03AA46F9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61479C-B099-498E-BFED-EF6BC356B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41908-7C2D-477F-923D-60789DF6FAEF}" type="datetimeFigureOut">
              <a:rPr lang="ko-KR" altLang="en-US" smtClean="0"/>
              <a:t>2022. 4. 11.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A13093-3B7F-42A7-86F2-7C70D19351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CAE157-98BD-4F7B-8B79-6AE55C6C7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6BE0F-D611-43B1-AF7A-46B476B81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53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hael85-dev/MMP_test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 descr="사람, 실외, 넥타이, 잔디이(가) 표시된 사진&#10;&#10;자동 생성된 설명">
            <a:extLst>
              <a:ext uri="{FF2B5EF4-FFF2-40B4-BE49-F238E27FC236}">
                <a16:creationId xmlns:a16="http://schemas.microsoft.com/office/drawing/2014/main" id="{1BF00F95-6B53-4D1B-ACBD-8151F611AE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7A48ABC8-E03D-420C-977A-820BFD2A9FAA}"/>
              </a:ext>
            </a:extLst>
          </p:cNvPr>
          <p:cNvSpPr/>
          <p:nvPr/>
        </p:nvSpPr>
        <p:spPr>
          <a:xfrm>
            <a:off x="0" y="0"/>
            <a:ext cx="12191980" cy="6857990"/>
          </a:xfrm>
          <a:prstGeom prst="rect">
            <a:avLst/>
          </a:prstGeom>
          <a:solidFill>
            <a:schemeClr val="bg2">
              <a:lumMod val="2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18BF69-CB40-4CA9-AF17-96CFD1883A2C}"/>
              </a:ext>
            </a:extLst>
          </p:cNvPr>
          <p:cNvSpPr/>
          <p:nvPr/>
        </p:nvSpPr>
        <p:spPr>
          <a:xfrm>
            <a:off x="0" y="4361466"/>
            <a:ext cx="4181475" cy="1824845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altLang="ko-KR" sz="5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PORTFOLIO</a:t>
            </a:r>
          </a:p>
          <a:p>
            <a:pPr>
              <a:spcAft>
                <a:spcPts val="600"/>
              </a:spcAft>
            </a:pPr>
            <a:r>
              <a:rPr lang="en-US" altLang="ko-KR" sz="2000" dirty="0">
                <a:solidFill>
                  <a:schemeClr val="bg2">
                    <a:lumMod val="7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Best Worker for your company</a:t>
            </a:r>
          </a:p>
          <a:p>
            <a:pPr>
              <a:spcAft>
                <a:spcPts val="600"/>
              </a:spcAft>
            </a:pPr>
            <a:r>
              <a:rPr lang="en-US" altLang="ko-KR" sz="2000" dirty="0">
                <a:solidFill>
                  <a:schemeClr val="bg2">
                    <a:lumMod val="7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Hwang Myung Ha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6DD8F4D-5F18-446B-9BF0-EE3F65F02906}"/>
              </a:ext>
            </a:extLst>
          </p:cNvPr>
          <p:cNvCxnSpPr>
            <a:cxnSpLocks/>
          </p:cNvCxnSpPr>
          <p:nvPr/>
        </p:nvCxnSpPr>
        <p:spPr>
          <a:xfrm>
            <a:off x="57150" y="5193643"/>
            <a:ext cx="3857625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677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2624AB5-CC34-4FB8-8404-B2093F14BAD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7540086-B78D-42D6-9E08-21BB8383BF1B}"/>
                </a:ext>
              </a:extLst>
            </p:cNvPr>
            <p:cNvSpPr/>
            <p:nvPr/>
          </p:nvSpPr>
          <p:spPr>
            <a:xfrm>
              <a:off x="138113" y="195264"/>
              <a:ext cx="11915774" cy="6467474"/>
            </a:xfrm>
            <a:prstGeom prst="rect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46A48DF-7C48-4111-BC9D-D8200B46B518}"/>
                </a:ext>
              </a:extLst>
            </p:cNvPr>
            <p:cNvSpPr/>
            <p:nvPr/>
          </p:nvSpPr>
          <p:spPr>
            <a:xfrm>
              <a:off x="5686425" y="0"/>
              <a:ext cx="857250" cy="885825"/>
            </a:xfrm>
            <a:prstGeom prst="rect">
              <a:avLst/>
            </a:prstGeom>
            <a:solidFill>
              <a:srgbClr val="3B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921B626-4DA4-40F5-86B8-DF3A98D57034}"/>
                </a:ext>
              </a:extLst>
            </p:cNvPr>
            <p:cNvSpPr/>
            <p:nvPr/>
          </p:nvSpPr>
          <p:spPr>
            <a:xfrm>
              <a:off x="0" y="2986087"/>
              <a:ext cx="1628775" cy="885825"/>
            </a:xfrm>
            <a:prstGeom prst="rect">
              <a:avLst/>
            </a:prstGeom>
            <a:solidFill>
              <a:srgbClr val="3B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DBC0783-30ED-4553-B9FD-459DD3A4CA97}"/>
                </a:ext>
              </a:extLst>
            </p:cNvPr>
            <p:cNvSpPr/>
            <p:nvPr/>
          </p:nvSpPr>
          <p:spPr>
            <a:xfrm>
              <a:off x="10563225" y="2986087"/>
              <a:ext cx="1628775" cy="885825"/>
            </a:xfrm>
            <a:prstGeom prst="rect">
              <a:avLst/>
            </a:prstGeom>
            <a:solidFill>
              <a:srgbClr val="3B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6386C2F-52AC-4A13-80D8-984D07143C46}"/>
                </a:ext>
              </a:extLst>
            </p:cNvPr>
            <p:cNvSpPr/>
            <p:nvPr/>
          </p:nvSpPr>
          <p:spPr>
            <a:xfrm>
              <a:off x="5686425" y="5972175"/>
              <a:ext cx="857250" cy="885825"/>
            </a:xfrm>
            <a:prstGeom prst="rect">
              <a:avLst/>
            </a:prstGeom>
            <a:solidFill>
              <a:srgbClr val="3B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5F6DEC4-6187-430A-B06B-B5A387445B7C}"/>
              </a:ext>
            </a:extLst>
          </p:cNvPr>
          <p:cNvSpPr txBox="1"/>
          <p:nvPr/>
        </p:nvSpPr>
        <p:spPr>
          <a:xfrm>
            <a:off x="228601" y="361028"/>
            <a:ext cx="2005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ABOUT 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7A1484-5E3F-4268-BE74-01E889C7D473}"/>
              </a:ext>
            </a:extLst>
          </p:cNvPr>
          <p:cNvSpPr txBox="1"/>
          <p:nvPr/>
        </p:nvSpPr>
        <p:spPr>
          <a:xfrm>
            <a:off x="3250961" y="1129263"/>
            <a:ext cx="311640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1. </a:t>
            </a:r>
            <a:r>
              <a:rPr lang="ko-KR" altLang="en-US" sz="20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전</a:t>
            </a:r>
            <a:r>
              <a:rPr lang="en-US" altLang="ko-KR" sz="20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공</a:t>
            </a:r>
            <a:endParaRPr lang="en-US" altLang="ko-KR" sz="20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기계공학</a:t>
            </a:r>
            <a:endParaRPr lang="en-US" altLang="ko-KR" sz="1600" dirty="0">
              <a:solidFill>
                <a:schemeClr val="bg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수학</a:t>
            </a:r>
            <a:endParaRPr lang="en-US" altLang="ko-KR" sz="1600" dirty="0">
              <a:solidFill>
                <a:schemeClr val="bg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5C912D-797A-4BCF-9F03-E2A819B91791}"/>
              </a:ext>
            </a:extLst>
          </p:cNvPr>
          <p:cNvSpPr txBox="1"/>
          <p:nvPr/>
        </p:nvSpPr>
        <p:spPr>
          <a:xfrm>
            <a:off x="479375" y="3668043"/>
            <a:ext cx="1763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NAME : </a:t>
            </a:r>
            <a:r>
              <a:rPr lang="ko-KR" altLang="en-US" sz="14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황명하</a:t>
            </a:r>
            <a:endParaRPr lang="en-US" altLang="ko-KR" sz="14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BIRTH :1985.04.25</a:t>
            </a:r>
          </a:p>
        </p:txBody>
      </p:sp>
      <p:pic>
        <p:nvPicPr>
          <p:cNvPr id="8" name="그림 7" descr="사람, 정장, 남자, 넥타이이(가) 표시된 사진&#10;&#10;자동 생성된 설명">
            <a:extLst>
              <a:ext uri="{FF2B5EF4-FFF2-40B4-BE49-F238E27FC236}">
                <a16:creationId xmlns:a16="http://schemas.microsoft.com/office/drawing/2014/main" id="{38D80C03-8092-4568-ACAA-DA7FFC79D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19" y="1241355"/>
            <a:ext cx="1763648" cy="2351531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267EE40-E95F-48CB-ADC6-6BF770C7D611}"/>
              </a:ext>
            </a:extLst>
          </p:cNvPr>
          <p:cNvCxnSpPr>
            <a:cxnSpLocks/>
          </p:cNvCxnSpPr>
          <p:nvPr/>
        </p:nvCxnSpPr>
        <p:spPr>
          <a:xfrm flipV="1">
            <a:off x="228601" y="884248"/>
            <a:ext cx="11678385" cy="1940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1FF6DDA-9E9A-46BA-BDC9-74DCA64578D5}"/>
              </a:ext>
            </a:extLst>
          </p:cNvPr>
          <p:cNvSpPr txBox="1"/>
          <p:nvPr/>
        </p:nvSpPr>
        <p:spPr>
          <a:xfrm>
            <a:off x="7508422" y="1129263"/>
            <a:ext cx="416143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2. </a:t>
            </a:r>
            <a:r>
              <a:rPr lang="ko-KR" altLang="en-US" sz="20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보유 </a:t>
            </a:r>
            <a:r>
              <a:rPr lang="en-US" altLang="ko-KR" sz="20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SKILL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ANSYS, Solid works with CFD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Python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MATLAB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 (JSP, spring boot, </a:t>
            </a:r>
            <a:r>
              <a:rPr lang="en-US" altLang="ko-KR" sz="1600" dirty="0" err="1">
                <a:solidFill>
                  <a:schemeClr val="bg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MyBatis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RESTful API)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JS, DBMS(MySQL)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D867EC-3EAB-4182-9401-B116B91E8AFD}"/>
              </a:ext>
            </a:extLst>
          </p:cNvPr>
          <p:cNvSpPr txBox="1"/>
          <p:nvPr/>
        </p:nvSpPr>
        <p:spPr>
          <a:xfrm>
            <a:off x="3250961" y="3277046"/>
            <a:ext cx="378358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3. </a:t>
            </a:r>
            <a:r>
              <a:rPr lang="ko-KR" altLang="en-US" sz="20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역량</a:t>
            </a:r>
            <a:endParaRPr lang="en-US" altLang="ko-KR" sz="20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Trouble shooting (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문제해결 능력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R&amp;D (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제품 개발 및 개선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수학을 기반한 논리적 사고</a:t>
            </a:r>
            <a:endParaRPr lang="en-US" altLang="ko-KR" sz="1600" dirty="0">
              <a:solidFill>
                <a:schemeClr val="bg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D68656-E8F1-4387-9164-5C434F7056BB}"/>
              </a:ext>
            </a:extLst>
          </p:cNvPr>
          <p:cNvSpPr txBox="1"/>
          <p:nvPr/>
        </p:nvSpPr>
        <p:spPr>
          <a:xfrm>
            <a:off x="7508422" y="3277046"/>
            <a:ext cx="439856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4. </a:t>
            </a:r>
            <a:r>
              <a:rPr lang="ko-KR" altLang="en-US" sz="20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경험 및 경력</a:t>
            </a:r>
            <a:endParaRPr lang="en-US" altLang="ko-KR" sz="20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효행봉사단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(1998 ~ 2002)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네이버카페지기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(2005 ~ 2011)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에드워드 코리아 기술지원부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(2017 ~ 2020)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온도기술 </a:t>
            </a:r>
            <a:r>
              <a:rPr lang="ko-KR" altLang="en-US" sz="1600" dirty="0" err="1">
                <a:solidFill>
                  <a:schemeClr val="bg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센테크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R&amp;D (2020 ~ 2021)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err="1">
                <a:solidFill>
                  <a:schemeClr val="bg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에어로솔루션즈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(2021)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클로버 수학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과학 학원 강사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(2021)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 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파이어베이스 기반 홈페이지 제작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(2021)</a:t>
            </a:r>
          </a:p>
        </p:txBody>
      </p:sp>
    </p:spTree>
    <p:extLst>
      <p:ext uri="{BB962C8B-B14F-4D97-AF65-F5344CB8AC3E}">
        <p14:creationId xmlns:p14="http://schemas.microsoft.com/office/powerpoint/2010/main" val="3651363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75301CBE-F3D9-4BD1-8E9E-D4C0D8DE3DDA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20F0C04-4595-4741-BABC-9DA01E2AF45A}"/>
                </a:ext>
              </a:extLst>
            </p:cNvPr>
            <p:cNvSpPr/>
            <p:nvPr/>
          </p:nvSpPr>
          <p:spPr>
            <a:xfrm>
              <a:off x="138113" y="195264"/>
              <a:ext cx="11915774" cy="6467474"/>
            </a:xfrm>
            <a:prstGeom prst="rect">
              <a:avLst/>
            </a:prstGeom>
            <a:noFill/>
            <a:ln w="635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64ACCE2-6DCB-47D5-B12A-170A602A13A0}"/>
                </a:ext>
              </a:extLst>
            </p:cNvPr>
            <p:cNvSpPr/>
            <p:nvPr/>
          </p:nvSpPr>
          <p:spPr>
            <a:xfrm>
              <a:off x="5686425" y="0"/>
              <a:ext cx="857250" cy="885825"/>
            </a:xfrm>
            <a:prstGeom prst="rect">
              <a:avLst/>
            </a:prstGeom>
            <a:solidFill>
              <a:srgbClr val="3B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C049FAE-9F8F-4A16-9398-764D13DF8058}"/>
                </a:ext>
              </a:extLst>
            </p:cNvPr>
            <p:cNvSpPr/>
            <p:nvPr/>
          </p:nvSpPr>
          <p:spPr>
            <a:xfrm>
              <a:off x="0" y="2986087"/>
              <a:ext cx="1628775" cy="885825"/>
            </a:xfrm>
            <a:prstGeom prst="rect">
              <a:avLst/>
            </a:prstGeom>
            <a:solidFill>
              <a:srgbClr val="3B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EF34F59-7769-4C29-955D-A06D654359C8}"/>
                </a:ext>
              </a:extLst>
            </p:cNvPr>
            <p:cNvSpPr/>
            <p:nvPr/>
          </p:nvSpPr>
          <p:spPr>
            <a:xfrm>
              <a:off x="10563225" y="2986087"/>
              <a:ext cx="1628775" cy="885825"/>
            </a:xfrm>
            <a:prstGeom prst="rect">
              <a:avLst/>
            </a:prstGeom>
            <a:solidFill>
              <a:srgbClr val="3B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B2D08EE-8A80-4176-9E55-F4318F1DBEC5}"/>
                </a:ext>
              </a:extLst>
            </p:cNvPr>
            <p:cNvSpPr/>
            <p:nvPr/>
          </p:nvSpPr>
          <p:spPr>
            <a:xfrm>
              <a:off x="5686425" y="5972175"/>
              <a:ext cx="857250" cy="885825"/>
            </a:xfrm>
            <a:prstGeom prst="rect">
              <a:avLst/>
            </a:prstGeom>
            <a:solidFill>
              <a:srgbClr val="3B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632A278-F938-44E3-A1A1-026DCD98922C}"/>
              </a:ext>
            </a:extLst>
          </p:cNvPr>
          <p:cNvSpPr txBox="1"/>
          <p:nvPr/>
        </p:nvSpPr>
        <p:spPr>
          <a:xfrm>
            <a:off x="228601" y="361028"/>
            <a:ext cx="462056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My </a:t>
            </a:r>
            <a:r>
              <a:rPr lang="en-US" altLang="ko-KR" sz="28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HomePage</a:t>
            </a:r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with </a:t>
            </a:r>
            <a:r>
              <a:rPr lang="en-US" altLang="ko-KR" sz="28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Github</a:t>
            </a:r>
            <a:endParaRPr lang="en-US" altLang="ko-KR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D9AF90D-AA25-4A4E-8A61-53B8FB3B1C0C}"/>
              </a:ext>
            </a:extLst>
          </p:cNvPr>
          <p:cNvCxnSpPr>
            <a:cxnSpLocks/>
          </p:cNvCxnSpPr>
          <p:nvPr/>
        </p:nvCxnSpPr>
        <p:spPr>
          <a:xfrm flipV="1">
            <a:off x="228601" y="884248"/>
            <a:ext cx="11678385" cy="1940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7672118-DF10-447D-9F12-EFFF1A4A0870}"/>
              </a:ext>
            </a:extLst>
          </p:cNvPr>
          <p:cNvSpPr txBox="1"/>
          <p:nvPr/>
        </p:nvSpPr>
        <p:spPr>
          <a:xfrm>
            <a:off x="228601" y="1047976"/>
            <a:ext cx="1086522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Github</a:t>
            </a:r>
            <a:r>
              <a:rPr lang="ko-KR" altLang="en-US" sz="20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</a:t>
            </a:r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이용한 </a:t>
            </a:r>
            <a:r>
              <a:rPr lang="ko-KR" altLang="en-US" sz="20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개인블로그</a:t>
            </a:r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제작 시작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 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만을 이용하여 제작</a:t>
            </a:r>
            <a:endParaRPr lang="en-US" altLang="ko-KR" sz="1600" dirty="0">
              <a:solidFill>
                <a:schemeClr val="bg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https://michael85-dev.github.io/</a:t>
            </a: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chemeClr val="bg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C615F29-BA2D-7945-AB91-8E8A5B56D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90" y="1968303"/>
            <a:ext cx="9487957" cy="452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053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75301CBE-F3D9-4BD1-8E9E-D4C0D8DE3DDA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20F0C04-4595-4741-BABC-9DA01E2AF45A}"/>
                </a:ext>
              </a:extLst>
            </p:cNvPr>
            <p:cNvSpPr/>
            <p:nvPr/>
          </p:nvSpPr>
          <p:spPr>
            <a:xfrm>
              <a:off x="138113" y="195264"/>
              <a:ext cx="11915774" cy="6467474"/>
            </a:xfrm>
            <a:prstGeom prst="rect">
              <a:avLst/>
            </a:prstGeom>
            <a:noFill/>
            <a:ln w="635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64ACCE2-6DCB-47D5-B12A-170A602A13A0}"/>
                </a:ext>
              </a:extLst>
            </p:cNvPr>
            <p:cNvSpPr/>
            <p:nvPr/>
          </p:nvSpPr>
          <p:spPr>
            <a:xfrm>
              <a:off x="5686425" y="0"/>
              <a:ext cx="857250" cy="885825"/>
            </a:xfrm>
            <a:prstGeom prst="rect">
              <a:avLst/>
            </a:prstGeom>
            <a:solidFill>
              <a:srgbClr val="3B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C049FAE-9F8F-4A16-9398-764D13DF8058}"/>
                </a:ext>
              </a:extLst>
            </p:cNvPr>
            <p:cNvSpPr/>
            <p:nvPr/>
          </p:nvSpPr>
          <p:spPr>
            <a:xfrm>
              <a:off x="0" y="2986087"/>
              <a:ext cx="1628775" cy="885825"/>
            </a:xfrm>
            <a:prstGeom prst="rect">
              <a:avLst/>
            </a:prstGeom>
            <a:solidFill>
              <a:srgbClr val="3B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EF34F59-7769-4C29-955D-A06D654359C8}"/>
                </a:ext>
              </a:extLst>
            </p:cNvPr>
            <p:cNvSpPr/>
            <p:nvPr/>
          </p:nvSpPr>
          <p:spPr>
            <a:xfrm>
              <a:off x="10563225" y="2986087"/>
              <a:ext cx="1628775" cy="885825"/>
            </a:xfrm>
            <a:prstGeom prst="rect">
              <a:avLst/>
            </a:prstGeom>
            <a:solidFill>
              <a:srgbClr val="3B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B2D08EE-8A80-4176-9E55-F4318F1DBEC5}"/>
                </a:ext>
              </a:extLst>
            </p:cNvPr>
            <p:cNvSpPr/>
            <p:nvPr/>
          </p:nvSpPr>
          <p:spPr>
            <a:xfrm>
              <a:off x="5686425" y="5972175"/>
              <a:ext cx="857250" cy="885825"/>
            </a:xfrm>
            <a:prstGeom prst="rect">
              <a:avLst/>
            </a:prstGeom>
            <a:solidFill>
              <a:srgbClr val="3B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632A278-F938-44E3-A1A1-026DCD98922C}"/>
              </a:ext>
            </a:extLst>
          </p:cNvPr>
          <p:cNvSpPr txBox="1"/>
          <p:nvPr/>
        </p:nvSpPr>
        <p:spPr>
          <a:xfrm>
            <a:off x="228601" y="361028"/>
            <a:ext cx="550182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MoneyManager</a:t>
            </a:r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with </a:t>
            </a:r>
            <a:r>
              <a:rPr lang="en-US" altLang="ko-KR" sz="28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SpringBoot</a:t>
            </a:r>
            <a:endParaRPr lang="en-US" altLang="ko-KR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D9AF90D-AA25-4A4E-8A61-53B8FB3B1C0C}"/>
              </a:ext>
            </a:extLst>
          </p:cNvPr>
          <p:cNvCxnSpPr>
            <a:cxnSpLocks/>
          </p:cNvCxnSpPr>
          <p:nvPr/>
        </p:nvCxnSpPr>
        <p:spPr>
          <a:xfrm flipV="1">
            <a:off x="228601" y="884248"/>
            <a:ext cx="11678385" cy="1940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7672118-DF10-447D-9F12-EFFF1A4A0870}"/>
              </a:ext>
            </a:extLst>
          </p:cNvPr>
          <p:cNvSpPr txBox="1"/>
          <p:nvPr/>
        </p:nvSpPr>
        <p:spPr>
          <a:xfrm>
            <a:off x="228601" y="1047976"/>
            <a:ext cx="1086522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SpringBoot</a:t>
            </a:r>
            <a:r>
              <a:rPr lang="ko-KR" altLang="en-US" sz="20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</a:t>
            </a:r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이용하여 가계부 관련 홈페이지 제작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>
                <a:solidFill>
                  <a:schemeClr val="bg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SpringBoot</a:t>
            </a:r>
            <a:endParaRPr lang="en-US" altLang="ko-KR" sz="1600" dirty="0">
              <a:solidFill>
                <a:schemeClr val="bg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JPA (RESTful API)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MySQL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JavaScript with </a:t>
            </a:r>
            <a:r>
              <a:rPr lang="en-US" altLang="ko-KR" sz="1600" dirty="0" err="1">
                <a:solidFill>
                  <a:schemeClr val="bg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Thymeleaf</a:t>
            </a:r>
            <a:endParaRPr lang="en-US" altLang="ko-KR" sz="1600" dirty="0">
              <a:solidFill>
                <a:schemeClr val="bg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https://</a:t>
            </a:r>
            <a:r>
              <a:rPr lang="en-US" altLang="ko-KR" sz="1600" dirty="0" err="1">
                <a:solidFill>
                  <a:schemeClr val="bg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github.com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/michael85-dev/</a:t>
            </a:r>
            <a:r>
              <a:rPr lang="en-US" altLang="ko-KR" sz="1600" dirty="0" err="1">
                <a:solidFill>
                  <a:schemeClr val="bg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MMP_test</a:t>
            </a:r>
            <a:endParaRPr lang="en-US" altLang="ko-KR" sz="1600" dirty="0">
              <a:solidFill>
                <a:schemeClr val="bg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chemeClr val="bg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4222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75301CBE-F3D9-4BD1-8E9E-D4C0D8DE3DDA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20F0C04-4595-4741-BABC-9DA01E2AF45A}"/>
                </a:ext>
              </a:extLst>
            </p:cNvPr>
            <p:cNvSpPr/>
            <p:nvPr/>
          </p:nvSpPr>
          <p:spPr>
            <a:xfrm>
              <a:off x="138113" y="195264"/>
              <a:ext cx="11915774" cy="6467474"/>
            </a:xfrm>
            <a:prstGeom prst="rect">
              <a:avLst/>
            </a:prstGeom>
            <a:noFill/>
            <a:ln w="635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64ACCE2-6DCB-47D5-B12A-170A602A13A0}"/>
                </a:ext>
              </a:extLst>
            </p:cNvPr>
            <p:cNvSpPr/>
            <p:nvPr/>
          </p:nvSpPr>
          <p:spPr>
            <a:xfrm>
              <a:off x="5686425" y="0"/>
              <a:ext cx="857250" cy="885825"/>
            </a:xfrm>
            <a:prstGeom prst="rect">
              <a:avLst/>
            </a:prstGeom>
            <a:solidFill>
              <a:srgbClr val="3B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C049FAE-9F8F-4A16-9398-764D13DF8058}"/>
                </a:ext>
              </a:extLst>
            </p:cNvPr>
            <p:cNvSpPr/>
            <p:nvPr/>
          </p:nvSpPr>
          <p:spPr>
            <a:xfrm>
              <a:off x="0" y="2986087"/>
              <a:ext cx="1628775" cy="885825"/>
            </a:xfrm>
            <a:prstGeom prst="rect">
              <a:avLst/>
            </a:prstGeom>
            <a:solidFill>
              <a:srgbClr val="3B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EF34F59-7769-4C29-955D-A06D654359C8}"/>
                </a:ext>
              </a:extLst>
            </p:cNvPr>
            <p:cNvSpPr/>
            <p:nvPr/>
          </p:nvSpPr>
          <p:spPr>
            <a:xfrm>
              <a:off x="10563225" y="2986087"/>
              <a:ext cx="1628775" cy="885825"/>
            </a:xfrm>
            <a:prstGeom prst="rect">
              <a:avLst/>
            </a:prstGeom>
            <a:solidFill>
              <a:srgbClr val="3B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B2D08EE-8A80-4176-9E55-F4318F1DBEC5}"/>
                </a:ext>
              </a:extLst>
            </p:cNvPr>
            <p:cNvSpPr/>
            <p:nvPr/>
          </p:nvSpPr>
          <p:spPr>
            <a:xfrm>
              <a:off x="5686425" y="5972175"/>
              <a:ext cx="857250" cy="885825"/>
            </a:xfrm>
            <a:prstGeom prst="rect">
              <a:avLst/>
            </a:prstGeom>
            <a:solidFill>
              <a:srgbClr val="3B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632A278-F938-44E3-A1A1-026DCD98922C}"/>
              </a:ext>
            </a:extLst>
          </p:cNvPr>
          <p:cNvSpPr txBox="1"/>
          <p:nvPr/>
        </p:nvSpPr>
        <p:spPr>
          <a:xfrm>
            <a:off x="228601" y="361028"/>
            <a:ext cx="1992853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My VISION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D9AF90D-AA25-4A4E-8A61-53B8FB3B1C0C}"/>
              </a:ext>
            </a:extLst>
          </p:cNvPr>
          <p:cNvCxnSpPr>
            <a:cxnSpLocks/>
          </p:cNvCxnSpPr>
          <p:nvPr/>
        </p:nvCxnSpPr>
        <p:spPr>
          <a:xfrm flipV="1">
            <a:off x="228601" y="884248"/>
            <a:ext cx="11678385" cy="1940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7672118-DF10-447D-9F12-EFFF1A4A0870}"/>
              </a:ext>
            </a:extLst>
          </p:cNvPr>
          <p:cNvSpPr txBox="1"/>
          <p:nvPr/>
        </p:nvSpPr>
        <p:spPr>
          <a:xfrm>
            <a:off x="228601" y="1047976"/>
            <a:ext cx="10865223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ANSYS</a:t>
            </a:r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</a:t>
            </a:r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Solid Works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수치해석을 위한 기본적인 툴 사용 방법 숙지</a:t>
            </a:r>
            <a:endParaRPr lang="en-US" altLang="ko-KR" sz="1600" dirty="0">
              <a:solidFill>
                <a:schemeClr val="bg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chemeClr val="bg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수학 </a:t>
            </a: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</a:t>
            </a:r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공학 지식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상기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tool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이용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공학 기반 작동을 구상하기 위한 기본 지식 숙지</a:t>
            </a:r>
            <a:endParaRPr lang="en-US" altLang="ko-KR" sz="1600" dirty="0">
              <a:solidFill>
                <a:schemeClr val="bg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논리적 사고 방식을 통해 새로운 문제에 대한 해결 안 제시</a:t>
            </a:r>
            <a:endParaRPr lang="en-US" altLang="ko-KR" sz="1600" dirty="0">
              <a:solidFill>
                <a:schemeClr val="bg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chemeClr val="bg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C, Python, JAVA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수치해석 시 필요한 수치들을 수 계산 후 해당 값 검증을 위한 간단한 프로그램 작성 숙지</a:t>
            </a:r>
            <a:endParaRPr lang="en-US" altLang="ko-KR" sz="1600" dirty="0">
              <a:solidFill>
                <a:schemeClr val="bg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</a:t>
            </a:r>
            <a:r>
              <a:rPr lang="ko-KR" altLang="en-US" sz="1600" dirty="0" err="1">
                <a:solidFill>
                  <a:schemeClr val="bg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이용한 간단한 홈페이지 제작 가능</a:t>
            </a:r>
            <a:endParaRPr lang="en-US" altLang="ko-KR" sz="1600" dirty="0">
              <a:solidFill>
                <a:schemeClr val="bg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en" altLang="ko-Kore-KR" dirty="0">
                <a:hlinkClick r:id="rId2"/>
              </a:rPr>
              <a:t>https://github.com/michael85-dev/MMP_test2</a:t>
            </a:r>
            <a:endParaRPr lang="en-US" altLang="ko-KR" sz="1600" dirty="0">
              <a:solidFill>
                <a:schemeClr val="bg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7987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7540086-B78D-42D6-9E08-21BB8383BF1B}"/>
              </a:ext>
            </a:extLst>
          </p:cNvPr>
          <p:cNvSpPr/>
          <p:nvPr/>
        </p:nvSpPr>
        <p:spPr>
          <a:xfrm>
            <a:off x="1285877" y="933450"/>
            <a:ext cx="9893111" cy="4695825"/>
          </a:xfrm>
          <a:prstGeom prst="rect">
            <a:avLst/>
          </a:prstGeom>
          <a:noFill/>
          <a:ln w="635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46A48DF-7C48-4111-BC9D-D8200B46B518}"/>
              </a:ext>
            </a:extLst>
          </p:cNvPr>
          <p:cNvSpPr/>
          <p:nvPr/>
        </p:nvSpPr>
        <p:spPr>
          <a:xfrm>
            <a:off x="4376738" y="490537"/>
            <a:ext cx="3438524" cy="8858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21B626-4DA4-40F5-86B8-DF3A98D57034}"/>
              </a:ext>
            </a:extLst>
          </p:cNvPr>
          <p:cNvSpPr/>
          <p:nvPr/>
        </p:nvSpPr>
        <p:spPr>
          <a:xfrm>
            <a:off x="542085" y="2552698"/>
            <a:ext cx="1628775" cy="175259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65E8269-810B-4D42-B164-C8898C22FDE5}"/>
              </a:ext>
            </a:extLst>
          </p:cNvPr>
          <p:cNvSpPr/>
          <p:nvPr/>
        </p:nvSpPr>
        <p:spPr>
          <a:xfrm>
            <a:off x="4376738" y="5186362"/>
            <a:ext cx="3438524" cy="8858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CD26D0-A12F-4BAC-9419-08497FB17196}"/>
              </a:ext>
            </a:extLst>
          </p:cNvPr>
          <p:cNvSpPr txBox="1"/>
          <p:nvPr/>
        </p:nvSpPr>
        <p:spPr>
          <a:xfrm>
            <a:off x="3615707" y="2727364"/>
            <a:ext cx="496059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6600" dirty="0">
              <a:solidFill>
                <a:srgbClr val="FFC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12ED17E-5344-47EB-A826-D7470BE3BE6C}"/>
              </a:ext>
            </a:extLst>
          </p:cNvPr>
          <p:cNvSpPr/>
          <p:nvPr/>
        </p:nvSpPr>
        <p:spPr>
          <a:xfrm>
            <a:off x="10489548" y="2552698"/>
            <a:ext cx="1628775" cy="175259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C4BE30D-7FA2-49CA-8CCE-74BBD985E168}"/>
              </a:ext>
            </a:extLst>
          </p:cNvPr>
          <p:cNvSpPr/>
          <p:nvPr/>
        </p:nvSpPr>
        <p:spPr>
          <a:xfrm>
            <a:off x="228600" y="-9525"/>
            <a:ext cx="857250" cy="1466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MY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PORT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FOLIO</a:t>
            </a:r>
            <a:endParaRPr lang="ko-KR" altLang="en-US" sz="1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8002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267</Words>
  <Application>Microsoft Macintosh PowerPoint</Application>
  <PresentationFormat>와이드스크린</PresentationFormat>
  <Paragraphs>54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나눔스퀘어 ExtraBold</vt:lpstr>
      <vt:lpstr>나눔스퀘어라운드 Bold</vt:lpstr>
      <vt:lpstr>나눔스퀘어라운드 ExtraBold</vt:lpstr>
      <vt:lpstr>맑은 고딕</vt:lpstr>
      <vt:lpstr>Tmon몬소리 Black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윤성민</dc:creator>
  <cp:lastModifiedBy>황 명하</cp:lastModifiedBy>
  <cp:revision>153</cp:revision>
  <dcterms:created xsi:type="dcterms:W3CDTF">2019-04-15T02:15:34Z</dcterms:created>
  <dcterms:modified xsi:type="dcterms:W3CDTF">2022-04-11T03:11:17Z</dcterms:modified>
</cp:coreProperties>
</file>