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1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9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35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19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4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3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9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5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96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6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3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1DE97B-4B45-4EA6-914E-57DA7E414929}" type="datetimeFigureOut">
              <a:rPr lang="es-ES" smtClean="0"/>
              <a:t>01/06/2022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BE7A35-3424-4E4A-9CCB-237E32C17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65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97434"/>
            <a:ext cx="9144000" cy="1497269"/>
          </a:xfrm>
        </p:spPr>
        <p:txBody>
          <a:bodyPr/>
          <a:lstStyle/>
          <a:p>
            <a:r>
              <a:rPr lang="es-ES" dirty="0" smtClean="0"/>
              <a:t>KREITEKFY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83610" y="4964347"/>
            <a:ext cx="3698789" cy="2131497"/>
          </a:xfrm>
        </p:spPr>
        <p:txBody>
          <a:bodyPr>
            <a:noAutofit/>
          </a:bodyPr>
          <a:lstStyle/>
          <a:p>
            <a:r>
              <a:rPr lang="es-ES" sz="1800" dirty="0" err="1" smtClean="0"/>
              <a:t>Backend</a:t>
            </a:r>
            <a:r>
              <a:rPr lang="es-ES" sz="1800" dirty="0" smtClean="0"/>
              <a:t>:</a:t>
            </a:r>
          </a:p>
          <a:p>
            <a:r>
              <a:rPr lang="es-ES" sz="1800" dirty="0" smtClean="0"/>
              <a:t>Pablo Sanz, Pablo </a:t>
            </a:r>
            <a:r>
              <a:rPr lang="es-ES" sz="1800" dirty="0" err="1" smtClean="0"/>
              <a:t>Fornals</a:t>
            </a:r>
            <a:endParaRPr lang="es-ES" sz="1800" dirty="0" smtClean="0"/>
          </a:p>
          <a:p>
            <a:r>
              <a:rPr lang="es-ES" sz="1800" dirty="0" err="1" smtClean="0"/>
              <a:t>Frontend</a:t>
            </a:r>
            <a:r>
              <a:rPr lang="es-ES" sz="1800" dirty="0" smtClean="0"/>
              <a:t>:</a:t>
            </a:r>
          </a:p>
          <a:p>
            <a:r>
              <a:rPr lang="es-ES" sz="1800" dirty="0" smtClean="0"/>
              <a:t>Alexis García, Susana Palacios</a:t>
            </a: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3449858"/>
            <a:ext cx="2608102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6158"/>
            <a:ext cx="9144000" cy="1019474"/>
          </a:xfrm>
        </p:spPr>
        <p:txBody>
          <a:bodyPr>
            <a:normAutofit/>
          </a:bodyPr>
          <a:lstStyle/>
          <a:p>
            <a:r>
              <a:rPr lang="es-ES" sz="4400" dirty="0" smtClean="0"/>
              <a:t>Diagrama Entidad-Relación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33" y="1095632"/>
            <a:ext cx="6089245" cy="55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6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5762" y="0"/>
            <a:ext cx="9144000" cy="731150"/>
          </a:xfrm>
        </p:spPr>
        <p:txBody>
          <a:bodyPr>
            <a:normAutofit fontScale="90000"/>
          </a:bodyPr>
          <a:lstStyle/>
          <a:p>
            <a:r>
              <a:rPr lang="es-ES" sz="4400" dirty="0" smtClean="0"/>
              <a:t>Consulta de </a:t>
            </a:r>
            <a:r>
              <a:rPr lang="es-ES" sz="4400" dirty="0"/>
              <a:t>S</a:t>
            </a:r>
            <a:r>
              <a:rPr lang="es-ES" sz="4400" dirty="0" smtClean="0"/>
              <a:t>tyle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2037" y="731150"/>
            <a:ext cx="4613189" cy="5750010"/>
          </a:xfrm>
        </p:spPr>
        <p:txBody>
          <a:bodyPr>
            <a:normAutofit/>
          </a:bodyPr>
          <a:lstStyle/>
          <a:p>
            <a:pPr algn="l"/>
            <a:r>
              <a:rPr lang="es-ES" dirty="0" err="1" smtClean="0"/>
              <a:t>Endpoint</a:t>
            </a:r>
            <a:r>
              <a:rPr lang="es-ES" dirty="0" smtClean="0"/>
              <a:t>:</a:t>
            </a:r>
          </a:p>
          <a:p>
            <a:pPr algn="l"/>
            <a:r>
              <a:rPr lang="es-ES" dirty="0" err="1" smtClean="0"/>
              <a:t>List</a:t>
            </a:r>
            <a:r>
              <a:rPr lang="es-ES" dirty="0" smtClean="0"/>
              <a:t>&lt;Style&gt; </a:t>
            </a:r>
            <a:r>
              <a:rPr lang="es-ES" dirty="0" err="1" smtClean="0"/>
              <a:t>getAllStyles</a:t>
            </a:r>
            <a:r>
              <a:rPr lang="es-ES" dirty="0" smtClean="0"/>
              <a:t>();</a:t>
            </a:r>
          </a:p>
          <a:p>
            <a:pPr algn="l"/>
            <a:r>
              <a:rPr lang="es-ES" dirty="0" err="1" smtClean="0"/>
              <a:t>Json</a:t>
            </a:r>
            <a:r>
              <a:rPr lang="es-ES" dirty="0" smtClean="0"/>
              <a:t>:</a:t>
            </a:r>
          </a:p>
          <a:p>
            <a:pPr algn="l"/>
            <a:r>
              <a:rPr lang="es-ES" dirty="0" smtClean="0"/>
              <a:t>[{</a:t>
            </a:r>
          </a:p>
          <a:p>
            <a:pPr algn="l"/>
            <a:r>
              <a:rPr lang="es-ES" dirty="0" smtClean="0"/>
              <a:t>    "id" : "1",</a:t>
            </a:r>
          </a:p>
          <a:p>
            <a:pPr algn="l"/>
            <a:r>
              <a:rPr lang="es-ES" dirty="0" smtClean="0"/>
              <a:t>    "</a:t>
            </a:r>
            <a:r>
              <a:rPr lang="es-ES" dirty="0" err="1" smtClean="0"/>
              <a:t>name</a:t>
            </a:r>
            <a:r>
              <a:rPr lang="es-ES" dirty="0" smtClean="0"/>
              <a:t>": " Estilo1 "</a:t>
            </a:r>
          </a:p>
          <a:p>
            <a:pPr algn="l"/>
            <a:r>
              <a:rPr lang="es-ES" dirty="0" smtClean="0"/>
              <a:t>},</a:t>
            </a:r>
          </a:p>
          <a:p>
            <a:pPr algn="l"/>
            <a:r>
              <a:rPr lang="es-ES" dirty="0" smtClean="0"/>
              <a:t>{</a:t>
            </a:r>
          </a:p>
          <a:p>
            <a:pPr algn="l"/>
            <a:r>
              <a:rPr lang="es-ES" dirty="0" smtClean="0"/>
              <a:t>    "id" : "2",</a:t>
            </a:r>
          </a:p>
          <a:p>
            <a:pPr algn="l"/>
            <a:r>
              <a:rPr lang="es-ES" dirty="0" smtClean="0"/>
              <a:t>    "</a:t>
            </a:r>
            <a:r>
              <a:rPr lang="es-ES" dirty="0" err="1" smtClean="0"/>
              <a:t>name</a:t>
            </a:r>
            <a:r>
              <a:rPr lang="es-ES" dirty="0" smtClean="0"/>
              <a:t>": " Estilo2 "</a:t>
            </a:r>
          </a:p>
          <a:p>
            <a:pPr algn="l"/>
            <a:r>
              <a:rPr lang="es-ES" dirty="0" smtClean="0"/>
              <a:t>}]</a:t>
            </a:r>
          </a:p>
          <a:p>
            <a:pPr algn="l"/>
            <a:r>
              <a:rPr lang="es-ES" dirty="0" err="1" smtClean="0"/>
              <a:t>Endpoint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>Page&lt;Style&gt; </a:t>
            </a:r>
            <a:r>
              <a:rPr lang="es-ES" dirty="0" err="1" smtClean="0"/>
              <a:t>findAll</a:t>
            </a:r>
            <a:r>
              <a:rPr lang="es-ES" dirty="0" smtClean="0"/>
              <a:t>(</a:t>
            </a:r>
            <a:r>
              <a:rPr lang="es-ES" dirty="0" err="1" smtClean="0"/>
              <a:t>Pageable</a:t>
            </a:r>
            <a:r>
              <a:rPr lang="es-ES" dirty="0" smtClean="0"/>
              <a:t> </a:t>
            </a:r>
            <a:r>
              <a:rPr lang="es-ES" dirty="0" err="1" smtClean="0"/>
              <a:t>pageable</a:t>
            </a:r>
            <a:r>
              <a:rPr lang="es-ES" dirty="0" smtClean="0"/>
              <a:t>,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r>
              <a:rPr lang="es-ES" dirty="0" smtClean="0"/>
              <a:t>)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087762" y="731150"/>
            <a:ext cx="42589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Endpoint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Optional</a:t>
            </a:r>
            <a:r>
              <a:rPr lang="es-ES" dirty="0" smtClean="0"/>
              <a:t>&lt;Style&gt; </a:t>
            </a:r>
            <a:r>
              <a:rPr lang="es-ES" dirty="0" err="1" smtClean="0"/>
              <a:t>getStyleById</a:t>
            </a:r>
            <a:r>
              <a:rPr lang="es-ES" dirty="0" smtClean="0"/>
              <a:t>(Long </a:t>
            </a:r>
            <a:r>
              <a:rPr lang="es-ES" dirty="0" err="1" smtClean="0"/>
              <a:t>styleId</a:t>
            </a:r>
            <a:r>
              <a:rPr lang="es-ES" dirty="0" smtClean="0"/>
              <a:t>);</a:t>
            </a:r>
          </a:p>
          <a:p>
            <a:r>
              <a:rPr lang="es-ES" dirty="0" err="1" smtClean="0"/>
              <a:t>Json</a:t>
            </a:r>
            <a:r>
              <a:rPr lang="es-ES" dirty="0" smtClean="0"/>
              <a:t>:</a:t>
            </a:r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"id" : "1",</a:t>
            </a:r>
          </a:p>
          <a:p>
            <a:r>
              <a:rPr lang="es-ES" dirty="0" smtClean="0"/>
              <a:t>    "</a:t>
            </a:r>
            <a:r>
              <a:rPr lang="es-ES" dirty="0" err="1" smtClean="0"/>
              <a:t>name</a:t>
            </a:r>
            <a:r>
              <a:rPr lang="es-ES" dirty="0" smtClean="0"/>
              <a:t>": " Estilo1 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Endpoint</a:t>
            </a:r>
            <a:r>
              <a:rPr lang="es-ES" dirty="0" smtClean="0"/>
              <a:t>: (post)</a:t>
            </a:r>
          </a:p>
          <a:p>
            <a:r>
              <a:rPr lang="es-ES" dirty="0" smtClean="0"/>
              <a:t>Style </a:t>
            </a:r>
            <a:r>
              <a:rPr lang="es-ES" dirty="0" err="1" smtClean="0"/>
              <a:t>saveStyle</a:t>
            </a:r>
            <a:r>
              <a:rPr lang="es-ES" dirty="0" smtClean="0"/>
              <a:t>(Style </a:t>
            </a:r>
            <a:r>
              <a:rPr lang="es-ES" dirty="0" err="1" smtClean="0"/>
              <a:t>style</a:t>
            </a:r>
            <a:r>
              <a:rPr lang="es-ES" dirty="0" smtClean="0"/>
              <a:t>);</a:t>
            </a:r>
          </a:p>
          <a:p>
            <a:r>
              <a:rPr lang="es-ES" dirty="0" err="1" smtClean="0"/>
              <a:t>Json</a:t>
            </a:r>
            <a:r>
              <a:rPr lang="es-ES" dirty="0" smtClean="0"/>
              <a:t>:</a:t>
            </a:r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"</a:t>
            </a:r>
            <a:r>
              <a:rPr lang="es-ES" dirty="0" err="1" smtClean="0"/>
              <a:t>name</a:t>
            </a:r>
            <a:r>
              <a:rPr lang="es-ES" dirty="0" smtClean="0"/>
              <a:t>" : "Estilo1"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Endpoint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deleteStyle</a:t>
            </a:r>
            <a:r>
              <a:rPr lang="es-ES" dirty="0" smtClean="0"/>
              <a:t>(Long </a:t>
            </a:r>
            <a:r>
              <a:rPr lang="es-ES" dirty="0" err="1" smtClean="0"/>
              <a:t>styleId</a:t>
            </a:r>
            <a:r>
              <a:rPr lang="es-ES" dirty="0" smtClean="0"/>
              <a:t>);</a:t>
            </a:r>
          </a:p>
          <a:p>
            <a:r>
              <a:rPr lang="es-ES" dirty="0" err="1" smtClean="0"/>
              <a:t>Endpoint</a:t>
            </a:r>
            <a:r>
              <a:rPr lang="es-ES" dirty="0" smtClean="0"/>
              <a:t>: (</a:t>
            </a:r>
            <a:r>
              <a:rPr lang="es-ES" dirty="0" err="1" smtClean="0"/>
              <a:t>patch</a:t>
            </a:r>
            <a:r>
              <a:rPr lang="es-ES" dirty="0" smtClean="0"/>
              <a:t>)</a:t>
            </a:r>
          </a:p>
          <a:p>
            <a:r>
              <a:rPr lang="es-ES" dirty="0" smtClean="0"/>
              <a:t>Style </a:t>
            </a:r>
            <a:r>
              <a:rPr lang="es-ES" dirty="0" err="1" smtClean="0"/>
              <a:t>saveStyle</a:t>
            </a:r>
            <a:r>
              <a:rPr lang="es-ES" dirty="0" smtClean="0"/>
              <a:t>(Style </a:t>
            </a:r>
            <a:r>
              <a:rPr lang="es-ES" dirty="0" err="1" smtClean="0"/>
              <a:t>style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Json</a:t>
            </a:r>
            <a:r>
              <a:rPr lang="es-ES" dirty="0" smtClean="0"/>
              <a:t>:</a:t>
            </a:r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"</a:t>
            </a:r>
            <a:r>
              <a:rPr lang="es-ES" dirty="0" err="1" smtClean="0"/>
              <a:t>name</a:t>
            </a:r>
            <a:r>
              <a:rPr lang="es-ES" dirty="0" smtClean="0"/>
              <a:t>" : "Estilo nuevo"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7872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45</TotalTime>
  <Words>139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Citable</vt:lpstr>
      <vt:lpstr>KREITEKFY</vt:lpstr>
      <vt:lpstr>Diagrama Entidad-Relación</vt:lpstr>
      <vt:lpstr>Consulta de Style</vt:lpstr>
    </vt:vector>
  </TitlesOfParts>
  <Company>eXit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KREITEKFY</dc:title>
  <dc:creator>Pablo Pablo</dc:creator>
  <cp:lastModifiedBy>Pablo Pablo</cp:lastModifiedBy>
  <cp:revision>6</cp:revision>
  <dcterms:created xsi:type="dcterms:W3CDTF">2022-06-01T09:33:22Z</dcterms:created>
  <dcterms:modified xsi:type="dcterms:W3CDTF">2022-06-01T10:18:26Z</dcterms:modified>
</cp:coreProperties>
</file>