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66" d="100"/>
          <a:sy n="66" d="100"/>
        </p:scale>
        <p:origin x="1536" y="11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2F9E-3FF4-45DB-B5E3-09F915D70507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D697-27F3-45D2-8014-4D17C1E347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92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2F9E-3FF4-45DB-B5E3-09F915D70507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D697-27F3-45D2-8014-4D17C1E347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07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2F9E-3FF4-45DB-B5E3-09F915D70507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D697-27F3-45D2-8014-4D17C1E347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7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2F9E-3FF4-45DB-B5E3-09F915D70507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D697-27F3-45D2-8014-4D17C1E347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72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2F9E-3FF4-45DB-B5E3-09F915D70507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D697-27F3-45D2-8014-4D17C1E347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93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2F9E-3FF4-45DB-B5E3-09F915D70507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D697-27F3-45D2-8014-4D17C1E347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31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2F9E-3FF4-45DB-B5E3-09F915D70507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D697-27F3-45D2-8014-4D17C1E347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31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2F9E-3FF4-45DB-B5E3-09F915D70507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D697-27F3-45D2-8014-4D17C1E347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33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2F9E-3FF4-45DB-B5E3-09F915D70507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D697-27F3-45D2-8014-4D17C1E347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53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2F9E-3FF4-45DB-B5E3-09F915D70507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D697-27F3-45D2-8014-4D17C1E347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67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2F9E-3FF4-45DB-B5E3-09F915D70507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D697-27F3-45D2-8014-4D17C1E347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73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22F9E-3FF4-45DB-B5E3-09F915D70507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6D697-27F3-45D2-8014-4D17C1E347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39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>
            <a:off x="6096000" y="839755"/>
            <a:ext cx="0" cy="516915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1362269" y="3429000"/>
            <a:ext cx="944258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613111" y="360000"/>
            <a:ext cx="96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Objektiv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600670" y="6119337"/>
            <a:ext cx="104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Subjektiv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543479" y="3239668"/>
            <a:ext cx="71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Sozial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10906583" y="324433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Individuell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1892267" y="1640886"/>
            <a:ext cx="3426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Kokonstruktivismus</a:t>
            </a:r>
            <a:endParaRPr lang="de-DE" sz="320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834345" y="1647757"/>
            <a:ext cx="4819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Kognitiver Konstruktivismus</a:t>
            </a:r>
            <a:endParaRPr lang="de-DE" sz="320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834345" y="4772736"/>
            <a:ext cx="4679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Radikaler Konstruktivismus</a:t>
            </a:r>
            <a:endParaRPr lang="de-DE" sz="320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95823" y="4772736"/>
            <a:ext cx="30383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Situativer</a:t>
            </a:r>
          </a:p>
          <a:p>
            <a:r>
              <a:rPr lang="de-DE" sz="320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Konstruktivismus</a:t>
            </a:r>
            <a:endParaRPr lang="de-DE" sz="320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779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Berns</dc:creator>
  <cp:lastModifiedBy>Fabian Berns</cp:lastModifiedBy>
  <cp:revision>2</cp:revision>
  <dcterms:created xsi:type="dcterms:W3CDTF">2015-12-14T17:04:48Z</dcterms:created>
  <dcterms:modified xsi:type="dcterms:W3CDTF">2015-12-14T17:06:42Z</dcterms:modified>
</cp:coreProperties>
</file>