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4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65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7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10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6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4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91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2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1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77BC-C129-4E05-9F3B-8523A1C36760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DBF6-CF01-4E2E-9A0F-1C5B99FE6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86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9015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hlinkClick r:id="rId2" action="ppaction://hlinksldjump"/>
          </p:cNvPr>
          <p:cNvSpPr txBox="1"/>
          <p:nvPr/>
        </p:nvSpPr>
        <p:spPr>
          <a:xfrm>
            <a:off x="669701" y="266094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ABOGABOT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hlinkClick r:id="rId3" action="ppaction://hlinksldjump"/>
          </p:cNvPr>
          <p:cNvSpPr txBox="1"/>
          <p:nvPr/>
        </p:nvSpPr>
        <p:spPr>
          <a:xfrm>
            <a:off x="7493357" y="266094"/>
            <a:ext cx="15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REGISTRARS</a:t>
            </a:r>
            <a:r>
              <a:rPr lang="es-E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9221273" y="167425"/>
            <a:ext cx="12879" cy="618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hlinkClick r:id="rId4" action="ppaction://hlinksldjump"/>
          </p:cNvPr>
          <p:cNvSpPr txBox="1"/>
          <p:nvPr/>
        </p:nvSpPr>
        <p:spPr>
          <a:xfrm>
            <a:off x="9427336" y="29185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INICIAR 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96214" y="1197735"/>
            <a:ext cx="11603865" cy="524170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Abogados jóvenes, supervivientes de la precariedad | Legal | Cinco Dí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9" y="2398164"/>
            <a:ext cx="4263439" cy="28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5570893" y="1532586"/>
            <a:ext cx="5937161" cy="347329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Lorem</a:t>
            </a:r>
            <a:r>
              <a:rPr lang="en-US" b="1" dirty="0" smtClean="0"/>
              <a:t> </a:t>
            </a:r>
            <a:r>
              <a:rPr lang="en-US" b="1" dirty="0" err="1"/>
              <a:t>Ipsum</a:t>
            </a:r>
            <a:r>
              <a:rPr lang="en-US" dirty="0"/>
              <a:t> 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passages, and more recently with desktop publishing software like Aldus PageMaker including versions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7315200" y="5239007"/>
            <a:ext cx="2936384" cy="788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REGISTRARSE</a:t>
            </a:r>
            <a:endParaRPr lang="es-E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9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3037" y="412124"/>
            <a:ext cx="10419008" cy="61432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Abogado | Icono Gratis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70" y="824248"/>
            <a:ext cx="1133341" cy="11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507605" y="3258354"/>
            <a:ext cx="3309870" cy="450761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507605" y="4080456"/>
            <a:ext cx="3309870" cy="450761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090930" y="3299068"/>
            <a:ext cx="103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Usuario: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794715" y="4121170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Contraseña: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hlinkClick r:id="rId2" action="ppaction://hlinksldjump"/>
          </p:cNvPr>
          <p:cNvSpPr txBox="1"/>
          <p:nvPr/>
        </p:nvSpPr>
        <p:spPr>
          <a:xfrm>
            <a:off x="5515376" y="2517681"/>
            <a:ext cx="12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ABOGABOT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hlinkClick r:id="rId4" action="ppaction://hlinksldjump"/>
          </p:cNvPr>
          <p:cNvSpPr/>
          <p:nvPr/>
        </p:nvSpPr>
        <p:spPr>
          <a:xfrm>
            <a:off x="4694347" y="5339090"/>
            <a:ext cx="2936384" cy="788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 SESIÓN</a:t>
            </a:r>
            <a:endParaRPr lang="es-E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1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53037" y="412124"/>
            <a:ext cx="10419008" cy="61432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6" descr="Abogado | Icono Gratis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1" y="785612"/>
            <a:ext cx="1133341" cy="11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507605" y="3347777"/>
            <a:ext cx="3309870" cy="450761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07605" y="4196987"/>
            <a:ext cx="3309870" cy="450761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090930" y="3299068"/>
            <a:ext cx="103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Usuario: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94715" y="4121170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Contraseña: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hlinkClick r:id="rId2" action="ppaction://hlinksldjump"/>
          </p:cNvPr>
          <p:cNvSpPr txBox="1"/>
          <p:nvPr/>
        </p:nvSpPr>
        <p:spPr>
          <a:xfrm>
            <a:off x="1242811" y="2292441"/>
            <a:ext cx="12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ABOGABOT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507605" y="801039"/>
            <a:ext cx="3309870" cy="450761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4507605" y="1646279"/>
            <a:ext cx="3309870" cy="450761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090930" y="864891"/>
            <a:ext cx="103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Name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94715" y="1686993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Last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name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507605" y="2498567"/>
            <a:ext cx="3309870" cy="450761"/>
          </a:xfrm>
          <a:prstGeom prst="rect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3090930" y="2539281"/>
            <a:ext cx="103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Phone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Rectángulo 17">
            <a:hlinkClick r:id="rId4" action="ppaction://hlinksldjump"/>
          </p:cNvPr>
          <p:cNvSpPr/>
          <p:nvPr/>
        </p:nvSpPr>
        <p:spPr>
          <a:xfrm>
            <a:off x="4694348" y="5342038"/>
            <a:ext cx="2936384" cy="788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REGISTRARSE</a:t>
            </a:r>
            <a:endParaRPr lang="es-E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6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15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669701" y="266094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ABOGABOT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566670" y="1635617"/>
            <a:ext cx="4984124" cy="3915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6463047" y="1635617"/>
            <a:ext cx="4984124" cy="3915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6" name="Picture 4" descr="Más | Icono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12420" y="2036137"/>
            <a:ext cx="885378" cy="8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055476" y="3905459"/>
            <a:ext cx="379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REALIZAR NUEVA DEMANDA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View Icon Png #179735 - Free Icons Libr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64" y="1584258"/>
            <a:ext cx="1789135" cy="17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159098" y="3674626"/>
            <a:ext cx="379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Ver Demandas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15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669701" y="266094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ABOGABOT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6670" y="1635617"/>
            <a:ext cx="4984124" cy="3915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463047" y="1635617"/>
            <a:ext cx="4984124" cy="3915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6" name="Picture 4" descr="Más | Icono Gra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12420" y="2036137"/>
            <a:ext cx="885378" cy="8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055476" y="3905459"/>
            <a:ext cx="379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REALIZAR NUEVA DEMANDA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View Icon Png #179735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64" y="1584258"/>
            <a:ext cx="1789135" cy="17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159098" y="3674626"/>
            <a:ext cx="379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Ver Demandas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66670" y="266094"/>
            <a:ext cx="11140226" cy="6186221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</p:cNvPr>
          <p:cNvSpPr/>
          <p:nvPr/>
        </p:nvSpPr>
        <p:spPr>
          <a:xfrm>
            <a:off x="10603605" y="5422735"/>
            <a:ext cx="843566" cy="788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s-E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96979" y="1515713"/>
            <a:ext cx="8551572" cy="41549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No se que datos debe tener realizar una demanda pero dejo texto aquí para complementar estos campos y así llenarlo.</a:t>
            </a:r>
          </a:p>
          <a:p>
            <a:r>
              <a:rPr lang="en-US" sz="2400" b="1" dirty="0" err="1"/>
              <a:t>Lorem</a:t>
            </a:r>
            <a:r>
              <a:rPr lang="en-US" sz="2400" b="1" dirty="0"/>
              <a:t> </a:t>
            </a:r>
            <a:r>
              <a:rPr lang="en-US" sz="2400" b="1" dirty="0" err="1"/>
              <a:t>Ipsum</a:t>
            </a:r>
            <a:r>
              <a:rPr lang="en-US" sz="2400" dirty="0"/>
              <a:t> is simply dummy text of the printing and typesetting industry.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passages, and more recently with desktop publishing software like Aldus PageMaker including versions of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4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15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669701" y="266094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ABOGABOT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6670" y="1635617"/>
            <a:ext cx="4984124" cy="3915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463047" y="1635617"/>
            <a:ext cx="4984124" cy="39151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6" name="Picture 4" descr="Más | Icono Gra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12420" y="2036137"/>
            <a:ext cx="885378" cy="8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055476" y="3905459"/>
            <a:ext cx="379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REALIZAR NUEVA DEMANDA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View Icon Png #179735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64" y="1584258"/>
            <a:ext cx="1789135" cy="17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159098" y="3674626"/>
            <a:ext cx="379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Ver Demandas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5887" y="266094"/>
            <a:ext cx="11140226" cy="6186221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</p:cNvPr>
          <p:cNvSpPr/>
          <p:nvPr/>
        </p:nvSpPr>
        <p:spPr>
          <a:xfrm>
            <a:off x="10603605" y="5422735"/>
            <a:ext cx="843566" cy="788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s-E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96979" y="1515713"/>
            <a:ext cx="8551572" cy="34163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Lorem</a:t>
            </a:r>
            <a:r>
              <a:rPr lang="en-US" sz="2400" b="1" dirty="0" smtClean="0"/>
              <a:t> </a:t>
            </a:r>
            <a:r>
              <a:rPr lang="en-US" sz="2400" b="1" dirty="0" err="1"/>
              <a:t>Ipsum</a:t>
            </a:r>
            <a:r>
              <a:rPr lang="en-US" sz="2400" dirty="0"/>
              <a:t> is simply dummy text of the printing and typesetting industry.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passages, and more recently with desktop publishing software like Aldus PageMaker including versions of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.</a:t>
            </a:r>
            <a:endParaRPr lang="es-ES" sz="2400" dirty="0"/>
          </a:p>
        </p:txBody>
      </p:sp>
      <p:sp>
        <p:nvSpPr>
          <p:cNvPr id="9" name="Forma libre 8"/>
          <p:cNvSpPr/>
          <p:nvPr/>
        </p:nvSpPr>
        <p:spPr>
          <a:xfrm>
            <a:off x="10298917" y="1365161"/>
            <a:ext cx="557973" cy="669959"/>
          </a:xfrm>
          <a:custGeom>
            <a:avLst/>
            <a:gdLst>
              <a:gd name="connsiteX0" fmla="*/ 120091 w 557973"/>
              <a:gd name="connsiteY0" fmla="*/ 296214 h 669959"/>
              <a:gd name="connsiteX1" fmla="*/ 94334 w 557973"/>
              <a:gd name="connsiteY1" fmla="*/ 386366 h 669959"/>
              <a:gd name="connsiteX2" fmla="*/ 68576 w 557973"/>
              <a:gd name="connsiteY2" fmla="*/ 463639 h 669959"/>
              <a:gd name="connsiteX3" fmla="*/ 55697 w 557973"/>
              <a:gd name="connsiteY3" fmla="*/ 502276 h 669959"/>
              <a:gd name="connsiteX4" fmla="*/ 42818 w 557973"/>
              <a:gd name="connsiteY4" fmla="*/ 553791 h 669959"/>
              <a:gd name="connsiteX5" fmla="*/ 17060 w 557973"/>
              <a:gd name="connsiteY5" fmla="*/ 631064 h 669959"/>
              <a:gd name="connsiteX6" fmla="*/ 4182 w 557973"/>
              <a:gd name="connsiteY6" fmla="*/ 669701 h 669959"/>
              <a:gd name="connsiteX7" fmla="*/ 55697 w 557973"/>
              <a:gd name="connsiteY7" fmla="*/ 656822 h 669959"/>
              <a:gd name="connsiteX8" fmla="*/ 145849 w 557973"/>
              <a:gd name="connsiteY8" fmla="*/ 540912 h 669959"/>
              <a:gd name="connsiteX9" fmla="*/ 197365 w 557973"/>
              <a:gd name="connsiteY9" fmla="*/ 463639 h 669959"/>
              <a:gd name="connsiteX10" fmla="*/ 261759 w 557973"/>
              <a:gd name="connsiteY10" fmla="*/ 347729 h 669959"/>
              <a:gd name="connsiteX11" fmla="*/ 287517 w 557973"/>
              <a:gd name="connsiteY11" fmla="*/ 309093 h 669959"/>
              <a:gd name="connsiteX12" fmla="*/ 364790 w 557973"/>
              <a:gd name="connsiteY12" fmla="*/ 231819 h 669959"/>
              <a:gd name="connsiteX13" fmla="*/ 429184 w 557973"/>
              <a:gd name="connsiteY13" fmla="*/ 154546 h 669959"/>
              <a:gd name="connsiteX14" fmla="*/ 493579 w 557973"/>
              <a:gd name="connsiteY14" fmla="*/ 64394 h 669959"/>
              <a:gd name="connsiteX15" fmla="*/ 532215 w 557973"/>
              <a:gd name="connsiteY15" fmla="*/ 38636 h 669959"/>
              <a:gd name="connsiteX16" fmla="*/ 557973 w 557973"/>
              <a:gd name="connsiteY16" fmla="*/ 0 h 66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7973" h="669959">
                <a:moveTo>
                  <a:pt x="120091" y="296214"/>
                </a:moveTo>
                <a:cubicBezTo>
                  <a:pt x="111505" y="326265"/>
                  <a:pt x="103525" y="356495"/>
                  <a:pt x="94334" y="386366"/>
                </a:cubicBezTo>
                <a:cubicBezTo>
                  <a:pt x="86349" y="412316"/>
                  <a:pt x="77162" y="437881"/>
                  <a:pt x="68576" y="463639"/>
                </a:cubicBezTo>
                <a:cubicBezTo>
                  <a:pt x="64283" y="476518"/>
                  <a:pt x="58990" y="489106"/>
                  <a:pt x="55697" y="502276"/>
                </a:cubicBezTo>
                <a:cubicBezTo>
                  <a:pt x="51404" y="519448"/>
                  <a:pt x="47904" y="536837"/>
                  <a:pt x="42818" y="553791"/>
                </a:cubicBezTo>
                <a:cubicBezTo>
                  <a:pt x="35016" y="579797"/>
                  <a:pt x="25646" y="605306"/>
                  <a:pt x="17060" y="631064"/>
                </a:cubicBezTo>
                <a:cubicBezTo>
                  <a:pt x="12767" y="643943"/>
                  <a:pt x="-8988" y="672994"/>
                  <a:pt x="4182" y="669701"/>
                </a:cubicBezTo>
                <a:lnTo>
                  <a:pt x="55697" y="656822"/>
                </a:lnTo>
                <a:cubicBezTo>
                  <a:pt x="89034" y="623485"/>
                  <a:pt x="130444" y="587127"/>
                  <a:pt x="145849" y="540912"/>
                </a:cubicBezTo>
                <a:cubicBezTo>
                  <a:pt x="164488" y="484997"/>
                  <a:pt x="149129" y="511875"/>
                  <a:pt x="197365" y="463639"/>
                </a:cubicBezTo>
                <a:cubicBezTo>
                  <a:pt x="220033" y="395635"/>
                  <a:pt x="202714" y="436296"/>
                  <a:pt x="261759" y="347729"/>
                </a:cubicBezTo>
                <a:cubicBezTo>
                  <a:pt x="270345" y="334850"/>
                  <a:pt x="276572" y="320038"/>
                  <a:pt x="287517" y="309093"/>
                </a:cubicBezTo>
                <a:cubicBezTo>
                  <a:pt x="313275" y="283335"/>
                  <a:pt x="344584" y="262128"/>
                  <a:pt x="364790" y="231819"/>
                </a:cubicBezTo>
                <a:cubicBezTo>
                  <a:pt x="428746" y="135888"/>
                  <a:pt x="346544" y="253715"/>
                  <a:pt x="429184" y="154546"/>
                </a:cubicBezTo>
                <a:cubicBezTo>
                  <a:pt x="465748" y="110669"/>
                  <a:pt x="447181" y="110792"/>
                  <a:pt x="493579" y="64394"/>
                </a:cubicBezTo>
                <a:cubicBezTo>
                  <a:pt x="504524" y="53449"/>
                  <a:pt x="519336" y="47222"/>
                  <a:pt x="532215" y="38636"/>
                </a:cubicBezTo>
                <a:lnTo>
                  <a:pt x="557973" y="0"/>
                </a:ln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ara sonriente 11"/>
          <p:cNvSpPr/>
          <p:nvPr/>
        </p:nvSpPr>
        <p:spPr>
          <a:xfrm>
            <a:off x="5937160" y="5093594"/>
            <a:ext cx="914400" cy="914400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69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7</cp:revision>
  <dcterms:created xsi:type="dcterms:W3CDTF">2022-03-02T23:35:07Z</dcterms:created>
  <dcterms:modified xsi:type="dcterms:W3CDTF">2022-03-03T01:35:56Z</dcterms:modified>
</cp:coreProperties>
</file>