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82BF-82AD-402B-9910-837F9F0D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C074C-A9F1-40F4-96CA-0C276710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7394E-8E76-467D-827E-93EB8AA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7880B-E9A6-45C7-A7DE-954B75D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F097A-36E1-44F8-B070-71DD845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7510B-59D4-4B49-ADCF-3B91BC7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95E09-11CF-4A60-970D-3E3C62E4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AF608-074F-4E78-A052-491D510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98E9-6681-4F46-A2B1-C68D21F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FC53A-9C58-4DCB-92CD-55B9F8C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7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C7343-E204-468D-B5BC-F9F256270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5BBCD-2EE9-4D14-875E-CA712AE5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30211-B009-4000-A3BB-61CC7084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5231D-F134-4540-B6AD-86B44834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9A72A-9A25-401E-A47D-F57FA099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8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08025-F892-4446-8DA8-AEA54C95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0A09B-81E5-400C-90DE-6DD0367C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C773-5E74-473B-ABD0-52B9BDB5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FE3A-1277-4AB7-B660-D4DE68BE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503C-2F37-42E2-8DA6-C3DEF1DA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4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4272-13D9-41B5-BCB6-128B50D2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1C36F-DC53-4945-9DFB-0840D957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8232D-F899-45CF-9551-68597D1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7413C-1E83-40EF-93F2-0D027F5E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C1695-D82F-415F-BEE2-A3820029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6C30-970C-47CF-B785-4421F2C0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C4F9-19CA-4EFE-A536-F41C29B91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FA870-7C2E-42EF-8601-2C95EAAF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00640-C37D-4A10-9F25-5C4469D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36F2C-DAA2-408D-BEE0-CFF5182B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18798-9479-48ED-951A-B3C0CA38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3D49-6323-4AF0-BF6A-7D6CBEE2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7B0F2-1032-486F-9595-3041893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13E7A-74CB-4750-98CE-A4C68F8E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93126-747F-448D-8369-B0DFEFCC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B57C1-F816-4D41-8EF7-2E01B195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054B9-43E4-40A5-8FDF-CBC109FD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07BA5-C62E-4ECE-8AC2-4487E903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4901B-F63F-4773-BA7A-D92654C0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5E0C-8851-4ED5-B532-5F673B6E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77CEC-31A7-47F0-8A65-6BB58A44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E66934-ABD1-4E63-8F0A-4F4D8664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6AA3-7384-4FDF-8A84-7B8FFD0B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CAA51-51C9-478E-8294-0E84746A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397362-49B1-414E-B34E-C16C3790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F94F3-94BE-4C22-B45E-055F96E3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7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E0DF-2839-4E53-B5AB-D462578D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AAB6-E182-45BF-AEFE-E213657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DFF73-9605-4751-917E-EE86A62D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46C33-8809-45A3-BADB-6FED12A9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47009-2944-4346-8E4A-B453643A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711B2-8BF8-4A26-8513-E9AB20F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601E8-F7E9-4F61-9998-B2FBC4FD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3C1F2-ADA0-4D29-8044-05029313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A3B95-7B42-463C-9D8A-F0FE3188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1A8BA-E2A9-41F3-A874-4CC18710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B6FD-3D36-4480-A738-5093BE62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BF982-D8B7-4318-968A-5318B97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BCE07-639B-4020-8607-FFE27DE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4CFAD-8728-49AB-A96D-81D82DAC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7409B-C567-4550-9C80-03485FBB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1A27-2CD3-4B62-BE1A-0B77A745AE7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553E4-A4BD-4F44-A388-4BA98149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E0440-37B2-4785-A144-2AC93147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4E2274-7ABE-4105-A46E-CCD3F676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28" y="0"/>
            <a:ext cx="5100343" cy="6858000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B99579C-AF37-47D4-A83B-CDEAB7BD9E4B}"/>
              </a:ext>
            </a:extLst>
          </p:cNvPr>
          <p:cNvSpPr/>
          <p:nvPr/>
        </p:nvSpPr>
        <p:spPr>
          <a:xfrm>
            <a:off x="3845379" y="3767818"/>
            <a:ext cx="1343025" cy="2016578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E409838-CD73-4FED-A97C-6BC031D6DC22}"/>
              </a:ext>
            </a:extLst>
          </p:cNvPr>
          <p:cNvSpPr/>
          <p:nvPr/>
        </p:nvSpPr>
        <p:spPr>
          <a:xfrm>
            <a:off x="5359854" y="4524374"/>
            <a:ext cx="1559378" cy="2333625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1710A11-A95A-4266-B94C-995B4437FC1D}"/>
              </a:ext>
            </a:extLst>
          </p:cNvPr>
          <p:cNvSpPr/>
          <p:nvPr/>
        </p:nvSpPr>
        <p:spPr>
          <a:xfrm>
            <a:off x="7058024" y="3701143"/>
            <a:ext cx="1289957" cy="2083254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40D742-DB70-4C8A-BCB3-410D4257155D}"/>
              </a:ext>
            </a:extLst>
          </p:cNvPr>
          <p:cNvSpPr/>
          <p:nvPr/>
        </p:nvSpPr>
        <p:spPr>
          <a:xfrm>
            <a:off x="3575957" y="1673680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BE2448-142C-4F84-9C9B-A2F97725BAB5}"/>
              </a:ext>
            </a:extLst>
          </p:cNvPr>
          <p:cNvSpPr/>
          <p:nvPr/>
        </p:nvSpPr>
        <p:spPr>
          <a:xfrm>
            <a:off x="3955109" y="1045030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F8E43E-1817-43B6-94A9-8DE49A3F96D3}"/>
              </a:ext>
            </a:extLst>
          </p:cNvPr>
          <p:cNvSpPr/>
          <p:nvPr/>
        </p:nvSpPr>
        <p:spPr>
          <a:xfrm>
            <a:off x="3887561" y="2854779"/>
            <a:ext cx="945696" cy="945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327A15-2F41-480C-9225-1D942E436FA7}"/>
              </a:ext>
            </a:extLst>
          </p:cNvPr>
          <p:cNvSpPr/>
          <p:nvPr/>
        </p:nvSpPr>
        <p:spPr>
          <a:xfrm>
            <a:off x="5076143" y="3895722"/>
            <a:ext cx="765403" cy="7334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3E5EB0-0693-4520-8CE0-75AC4B9F01E6}"/>
              </a:ext>
            </a:extLst>
          </p:cNvPr>
          <p:cNvSpPr/>
          <p:nvPr/>
        </p:nvSpPr>
        <p:spPr>
          <a:xfrm>
            <a:off x="6654574" y="3726997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3DF9A1-A9A1-4FF4-A4C1-1A4F8320D3D1}"/>
              </a:ext>
            </a:extLst>
          </p:cNvPr>
          <p:cNvSpPr/>
          <p:nvPr/>
        </p:nvSpPr>
        <p:spPr>
          <a:xfrm>
            <a:off x="7917999" y="1585234"/>
            <a:ext cx="605516" cy="5987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733556-AA82-4DD0-B9E7-8CEAD53A5814}"/>
              </a:ext>
            </a:extLst>
          </p:cNvPr>
          <p:cNvSpPr/>
          <p:nvPr/>
        </p:nvSpPr>
        <p:spPr>
          <a:xfrm>
            <a:off x="7087960" y="595994"/>
            <a:ext cx="925286" cy="88582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181152-BAE9-47BE-B9C0-502CCCCF3E96}"/>
              </a:ext>
            </a:extLst>
          </p:cNvPr>
          <p:cNvSpPr/>
          <p:nvPr/>
        </p:nvSpPr>
        <p:spPr>
          <a:xfrm>
            <a:off x="6496050" y="112942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443544-55CC-4102-9A65-2164DEE2CB5F}"/>
              </a:ext>
            </a:extLst>
          </p:cNvPr>
          <p:cNvSpPr/>
          <p:nvPr/>
        </p:nvSpPr>
        <p:spPr>
          <a:xfrm>
            <a:off x="5043976" y="-1"/>
            <a:ext cx="925286" cy="8858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AA8927A-9DE5-4FFD-B538-0CA6AC03E8D0}"/>
              </a:ext>
            </a:extLst>
          </p:cNvPr>
          <p:cNvSpPr/>
          <p:nvPr/>
        </p:nvSpPr>
        <p:spPr>
          <a:xfrm>
            <a:off x="425905" y="885822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638AE3-BEEF-49B2-B0AC-E5E325265671}"/>
              </a:ext>
            </a:extLst>
          </p:cNvPr>
          <p:cNvSpPr txBox="1"/>
          <p:nvPr/>
        </p:nvSpPr>
        <p:spPr>
          <a:xfrm>
            <a:off x="1165939" y="990023"/>
            <a:ext cx="23798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Recurring Pattern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6F2484-D5BB-462B-900F-E1445FEB8878}"/>
              </a:ext>
            </a:extLst>
          </p:cNvPr>
          <p:cNvSpPr txBox="1"/>
          <p:nvPr/>
        </p:nvSpPr>
        <p:spPr>
          <a:xfrm>
            <a:off x="1139405" y="3949469"/>
            <a:ext cx="23798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Recurring Pattern 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FE78A6E-A896-4A54-B237-3BCE32AE833C}"/>
              </a:ext>
            </a:extLst>
          </p:cNvPr>
          <p:cNvSpPr/>
          <p:nvPr/>
        </p:nvSpPr>
        <p:spPr>
          <a:xfrm>
            <a:off x="523632" y="3800474"/>
            <a:ext cx="502591" cy="651043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1B58F2E-ABAB-410D-BBB9-0BB96F00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64" y="1404610"/>
            <a:ext cx="9050111" cy="474921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179518C-5BC5-4D60-AC0F-6A82FE1C7A21}"/>
              </a:ext>
            </a:extLst>
          </p:cNvPr>
          <p:cNvSpPr/>
          <p:nvPr/>
        </p:nvSpPr>
        <p:spPr>
          <a:xfrm flipH="1" flipV="1">
            <a:off x="1232807" y="1375682"/>
            <a:ext cx="428625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9822399-EC67-4A5C-B3EE-2C26D5A1EA0B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1447119" y="1143000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8406A7B-16D0-4A67-9DA5-86697FB47D41}"/>
              </a:ext>
            </a:extLst>
          </p:cNvPr>
          <p:cNvSpPr txBox="1"/>
          <p:nvPr/>
        </p:nvSpPr>
        <p:spPr>
          <a:xfrm>
            <a:off x="787855" y="881390"/>
            <a:ext cx="278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1. Display/Hide instructions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05443B-EB89-43CE-9231-C5D85E9242E6}"/>
              </a:ext>
            </a:extLst>
          </p:cNvPr>
          <p:cNvSpPr/>
          <p:nvPr/>
        </p:nvSpPr>
        <p:spPr>
          <a:xfrm flipH="1" flipV="1">
            <a:off x="3454852" y="5810924"/>
            <a:ext cx="428625" cy="371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3DA21E-0159-4A3F-91FD-8465D01536A7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3669164" y="6182752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629540-7881-47C0-B53A-580BF4F8D2A5}"/>
              </a:ext>
            </a:extLst>
          </p:cNvPr>
          <p:cNvSpPr txBox="1"/>
          <p:nvPr/>
        </p:nvSpPr>
        <p:spPr>
          <a:xfrm>
            <a:off x="3034395" y="6415434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4. Polygon Tool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8068CCF-06B1-47B7-B59A-AD110E0E46F6}"/>
              </a:ext>
            </a:extLst>
          </p:cNvPr>
          <p:cNvSpPr/>
          <p:nvPr/>
        </p:nvSpPr>
        <p:spPr>
          <a:xfrm>
            <a:off x="3114675" y="5861957"/>
            <a:ext cx="5478236" cy="291867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7194BD-BC8F-4445-B01F-5A7FB377D372}"/>
              </a:ext>
            </a:extLst>
          </p:cNvPr>
          <p:cNvSpPr txBox="1"/>
          <p:nvPr/>
        </p:nvSpPr>
        <p:spPr>
          <a:xfrm>
            <a:off x="1907041" y="5877750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3. Bottom Panel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3360126-D14D-4EEB-A1E7-58ABD707FF31}"/>
              </a:ext>
            </a:extLst>
          </p:cNvPr>
          <p:cNvSpPr/>
          <p:nvPr/>
        </p:nvSpPr>
        <p:spPr>
          <a:xfrm>
            <a:off x="7111093" y="1375682"/>
            <a:ext cx="3016703" cy="450206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660821-50AA-44FE-9FB9-F368B432604B}"/>
              </a:ext>
            </a:extLst>
          </p:cNvPr>
          <p:cNvSpPr txBox="1"/>
          <p:nvPr/>
        </p:nvSpPr>
        <p:spPr>
          <a:xfrm>
            <a:off x="7361467" y="1465784"/>
            <a:ext cx="1141638" cy="261610"/>
          </a:xfrm>
          <a:prstGeom prst="rect">
            <a:avLst/>
          </a:prstGeom>
          <a:solidFill>
            <a:srgbClr val="D0CECE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5. Right Panel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2AB7F2-7AE4-480D-8810-DDCE862DE840}"/>
              </a:ext>
            </a:extLst>
          </p:cNvPr>
          <p:cNvSpPr/>
          <p:nvPr/>
        </p:nvSpPr>
        <p:spPr>
          <a:xfrm>
            <a:off x="2681968" y="1608364"/>
            <a:ext cx="4237264" cy="4173632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1F1A1F-D28A-44EA-9060-40033EF9AC49}"/>
              </a:ext>
            </a:extLst>
          </p:cNvPr>
          <p:cNvSpPr txBox="1"/>
          <p:nvPr/>
        </p:nvSpPr>
        <p:spPr>
          <a:xfrm>
            <a:off x="3034394" y="1735735"/>
            <a:ext cx="1762123" cy="261610"/>
          </a:xfrm>
          <a:prstGeom prst="rect">
            <a:avLst/>
          </a:prstGeom>
          <a:solidFill>
            <a:srgbClr val="D0CECE">
              <a:alpha val="4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Image Display Here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25C8FF-5710-4342-ACEB-A2AA8B364987}"/>
              </a:ext>
            </a:extLst>
          </p:cNvPr>
          <p:cNvSpPr/>
          <p:nvPr/>
        </p:nvSpPr>
        <p:spPr>
          <a:xfrm flipH="1" flipV="1">
            <a:off x="7111092" y="1859200"/>
            <a:ext cx="913040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75D11D4-704A-404D-9EEB-0CB37F28BB95}"/>
              </a:ext>
            </a:extLst>
          </p:cNvPr>
          <p:cNvCxnSpPr>
            <a:cxnSpLocks/>
          </p:cNvCxnSpPr>
          <p:nvPr/>
        </p:nvCxnSpPr>
        <p:spPr>
          <a:xfrm flipV="1">
            <a:off x="7566246" y="2091882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942A3B3-81F0-47AA-8195-21A9C287230D}"/>
              </a:ext>
            </a:extLst>
          </p:cNvPr>
          <p:cNvSpPr txBox="1"/>
          <p:nvPr/>
        </p:nvSpPr>
        <p:spPr>
          <a:xfrm>
            <a:off x="7111092" y="2292692"/>
            <a:ext cx="1762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6. Each Recurring Pattern display here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2B12CD-E0E2-402C-9623-613DF58F246A}"/>
              </a:ext>
            </a:extLst>
          </p:cNvPr>
          <p:cNvSpPr/>
          <p:nvPr/>
        </p:nvSpPr>
        <p:spPr>
          <a:xfrm flipH="1" flipV="1">
            <a:off x="8619444" y="1375682"/>
            <a:ext cx="785813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12E20A-E9CD-4189-881E-7EE1B015F481}"/>
              </a:ext>
            </a:extLst>
          </p:cNvPr>
          <p:cNvCxnSpPr>
            <a:cxnSpLocks/>
            <a:endCxn id="27" idx="4"/>
          </p:cNvCxnSpPr>
          <p:nvPr/>
        </p:nvCxnSpPr>
        <p:spPr>
          <a:xfrm>
            <a:off x="9012350" y="1143000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3EF05-2A5C-4BB7-BE8F-4A57B6255874}"/>
              </a:ext>
            </a:extLst>
          </p:cNvPr>
          <p:cNvSpPr txBox="1"/>
          <p:nvPr/>
        </p:nvSpPr>
        <p:spPr>
          <a:xfrm>
            <a:off x="8439153" y="752248"/>
            <a:ext cx="1447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7. Add a new Recurring Pattern 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AC9DB8B-1191-4448-8833-1E6AAF63B1A2}"/>
              </a:ext>
            </a:extLst>
          </p:cNvPr>
          <p:cNvSpPr/>
          <p:nvPr/>
        </p:nvSpPr>
        <p:spPr>
          <a:xfrm flipH="1" flipV="1">
            <a:off x="8653461" y="1684570"/>
            <a:ext cx="1286556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685B5B-8E4C-4E53-A80B-D457C578353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 flipV="1">
            <a:off x="9296739" y="1917252"/>
            <a:ext cx="1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E64C71A-D6EF-40C1-91A7-9E347FD60449}"/>
              </a:ext>
            </a:extLst>
          </p:cNvPr>
          <p:cNvSpPr txBox="1"/>
          <p:nvPr/>
        </p:nvSpPr>
        <p:spPr>
          <a:xfrm>
            <a:off x="8653461" y="2090726"/>
            <a:ext cx="1447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8. Delete a Recurring Pattern 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E1C41E8-8FB9-4795-B793-5ABC44FF0459}"/>
              </a:ext>
            </a:extLst>
          </p:cNvPr>
          <p:cNvSpPr/>
          <p:nvPr/>
        </p:nvSpPr>
        <p:spPr>
          <a:xfrm flipH="1" flipV="1">
            <a:off x="7430519" y="5890066"/>
            <a:ext cx="1286556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8CCEFA8-B978-4EBD-A957-0292C5421C0B}"/>
              </a:ext>
            </a:extLst>
          </p:cNvPr>
          <p:cNvCxnSpPr>
            <a:cxnSpLocks/>
          </p:cNvCxnSpPr>
          <p:nvPr/>
        </p:nvCxnSpPr>
        <p:spPr>
          <a:xfrm flipV="1">
            <a:off x="8065288" y="6130167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54DD06-1382-4891-9A40-D9CBC42E678C}"/>
              </a:ext>
            </a:extLst>
          </p:cNvPr>
          <p:cNvSpPr txBox="1"/>
          <p:nvPr/>
        </p:nvSpPr>
        <p:spPr>
          <a:xfrm>
            <a:off x="7430519" y="6362849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9. Submit Here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时勉</dc:creator>
  <cp:lastModifiedBy>张 时勉</cp:lastModifiedBy>
  <cp:revision>8</cp:revision>
  <dcterms:created xsi:type="dcterms:W3CDTF">2021-12-01T21:04:21Z</dcterms:created>
  <dcterms:modified xsi:type="dcterms:W3CDTF">2021-12-02T00:49:45Z</dcterms:modified>
</cp:coreProperties>
</file>