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1" r:id="rId4"/>
    <p:sldId id="272" r:id="rId5"/>
    <p:sldId id="273" r:id="rId6"/>
    <p:sldId id="263" r:id="rId7"/>
    <p:sldId id="264" r:id="rId8"/>
    <p:sldId id="266" r:id="rId9"/>
    <p:sldId id="267" r:id="rId10"/>
    <p:sldId id="265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46AC4-5096-4670-BE74-83561A66FE5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7F02E4-558B-4B3A-BC17-FB177EAAEBEE}">
      <dgm:prSet phldrT="[Texte]"/>
      <dgm:spPr/>
      <dgm:t>
        <a:bodyPr/>
        <a:lstStyle/>
        <a:p>
          <a:r>
            <a:rPr lang="fr-FR" dirty="0"/>
            <a:t>OVH</a:t>
          </a:r>
        </a:p>
      </dgm:t>
    </dgm:pt>
    <dgm:pt modelId="{7BF8A01F-239D-4267-AED6-EFD47C277551}" type="parTrans" cxnId="{55AEAA7F-D848-4C0A-8F99-FF3A7145FDCA}">
      <dgm:prSet/>
      <dgm:spPr/>
      <dgm:t>
        <a:bodyPr/>
        <a:lstStyle/>
        <a:p>
          <a:endParaRPr lang="fr-FR"/>
        </a:p>
      </dgm:t>
    </dgm:pt>
    <dgm:pt modelId="{441476D3-58C7-4940-9A83-193497090845}" type="sibTrans" cxnId="{55AEAA7F-D848-4C0A-8F99-FF3A7145FDCA}">
      <dgm:prSet/>
      <dgm:spPr/>
      <dgm:t>
        <a:bodyPr/>
        <a:lstStyle/>
        <a:p>
          <a:endParaRPr lang="fr-FR"/>
        </a:p>
      </dgm:t>
    </dgm:pt>
    <dgm:pt modelId="{001639CF-B624-4DD1-9ADC-43FA08C1D170}">
      <dgm:prSet phldrT="[Texte]"/>
      <dgm:spPr/>
      <dgm:t>
        <a:bodyPr/>
        <a:lstStyle/>
        <a:p>
          <a:r>
            <a:rPr lang="fr-FR" dirty="0"/>
            <a:t>FTP </a:t>
          </a:r>
          <a:r>
            <a:rPr lang="fr-FR" dirty="0" err="1"/>
            <a:t>HydroSciences</a:t>
          </a:r>
          <a:endParaRPr lang="fr-FR" dirty="0"/>
        </a:p>
      </dgm:t>
    </dgm:pt>
    <dgm:pt modelId="{23174293-E5D8-473E-8479-98EC1A5BFDEA}" type="parTrans" cxnId="{3DDFA78F-759D-49E4-B7E3-68F5B194ED3E}">
      <dgm:prSet/>
      <dgm:spPr/>
      <dgm:t>
        <a:bodyPr/>
        <a:lstStyle/>
        <a:p>
          <a:endParaRPr lang="fr-FR"/>
        </a:p>
      </dgm:t>
    </dgm:pt>
    <dgm:pt modelId="{326E2FEE-DA34-4335-A9E1-AE649DE2FB9B}" type="sibTrans" cxnId="{3DDFA78F-759D-49E4-B7E3-68F5B194ED3E}">
      <dgm:prSet/>
      <dgm:spPr/>
      <dgm:t>
        <a:bodyPr/>
        <a:lstStyle/>
        <a:p>
          <a:endParaRPr lang="fr-FR"/>
        </a:p>
      </dgm:t>
    </dgm:pt>
    <dgm:pt modelId="{B228B986-98A9-4813-AB00-2300FE4C0490}">
      <dgm:prSet phldrT="[Texte]"/>
      <dgm:spPr/>
      <dgm:t>
        <a:bodyPr/>
        <a:lstStyle/>
        <a:p>
          <a:r>
            <a:rPr lang="fr-FR" dirty="0" err="1"/>
            <a:t>SiteWeb</a:t>
          </a:r>
          <a:r>
            <a:rPr lang="fr-FR" dirty="0"/>
            <a:t>: umap.fr</a:t>
          </a:r>
        </a:p>
      </dgm:t>
    </dgm:pt>
    <dgm:pt modelId="{E7134903-AFE1-4370-B1CE-822AD261D5FC}" type="parTrans" cxnId="{2BB2F1B4-774F-4204-BBC9-7F4149378B0A}">
      <dgm:prSet/>
      <dgm:spPr/>
      <dgm:t>
        <a:bodyPr/>
        <a:lstStyle/>
        <a:p>
          <a:endParaRPr lang="fr-FR"/>
        </a:p>
      </dgm:t>
    </dgm:pt>
    <dgm:pt modelId="{FC47A187-DBCB-49A8-8041-B31C4EF76B67}" type="sibTrans" cxnId="{2BB2F1B4-774F-4204-BBC9-7F4149378B0A}">
      <dgm:prSet/>
      <dgm:spPr/>
      <dgm:t>
        <a:bodyPr/>
        <a:lstStyle/>
        <a:p>
          <a:endParaRPr lang="fr-FR"/>
        </a:p>
      </dgm:t>
    </dgm:pt>
    <dgm:pt modelId="{2E50DA6F-E2FA-4020-9A1A-C3169718A56A}">
      <dgm:prSet phldrT="[Texte]"/>
      <dgm:spPr/>
      <dgm:t>
        <a:bodyPr/>
        <a:lstStyle/>
        <a:p>
          <a:r>
            <a:rPr lang="fr-FR" dirty="0"/>
            <a:t>Site Web : </a:t>
          </a:r>
          <a:r>
            <a:rPr lang="fr-FR" dirty="0" err="1"/>
            <a:t>VerdansonPluie</a:t>
          </a:r>
          <a:endParaRPr lang="fr-FR" dirty="0"/>
        </a:p>
      </dgm:t>
    </dgm:pt>
    <dgm:pt modelId="{975ED3DE-4CA3-476D-9B46-1689DCDCD354}" type="parTrans" cxnId="{BBC5AB31-29EE-4D06-8CC9-0BFE492E8A77}">
      <dgm:prSet/>
      <dgm:spPr/>
      <dgm:t>
        <a:bodyPr/>
        <a:lstStyle/>
        <a:p>
          <a:endParaRPr lang="fr-FR"/>
        </a:p>
      </dgm:t>
    </dgm:pt>
    <dgm:pt modelId="{B639C916-4DD3-49EC-9926-3B841CF40D79}" type="sibTrans" cxnId="{BBC5AB31-29EE-4D06-8CC9-0BFE492E8A77}">
      <dgm:prSet/>
      <dgm:spPr/>
      <dgm:t>
        <a:bodyPr/>
        <a:lstStyle/>
        <a:p>
          <a:endParaRPr lang="fr-FR"/>
        </a:p>
      </dgm:t>
    </dgm:pt>
    <dgm:pt modelId="{B9FCAA20-AC91-4140-B284-33C528BA902D}">
      <dgm:prSet phldrT="[Texte]"/>
      <dgm:spPr/>
      <dgm:t>
        <a:bodyPr/>
        <a:lstStyle/>
        <a:p>
          <a:r>
            <a:rPr lang="fr-FR" dirty="0" err="1"/>
            <a:t>SiteWeb</a:t>
          </a:r>
          <a:r>
            <a:rPr lang="fr-FR" dirty="0"/>
            <a:t>: </a:t>
          </a:r>
          <a:r>
            <a:rPr lang="fr-FR" dirty="0" err="1"/>
            <a:t>DataSuds</a:t>
          </a:r>
          <a:endParaRPr lang="fr-FR" dirty="0"/>
        </a:p>
      </dgm:t>
    </dgm:pt>
    <dgm:pt modelId="{5BB91F47-3F50-443F-B14C-3CBC61313814}" type="parTrans" cxnId="{80B389AF-97D7-4D81-9F70-48A48A7A50C1}">
      <dgm:prSet/>
      <dgm:spPr/>
      <dgm:t>
        <a:bodyPr/>
        <a:lstStyle/>
        <a:p>
          <a:endParaRPr lang="fr-FR"/>
        </a:p>
      </dgm:t>
    </dgm:pt>
    <dgm:pt modelId="{4895C3F3-A57A-4D78-A738-DEC6C2CC9171}" type="sibTrans" cxnId="{80B389AF-97D7-4D81-9F70-48A48A7A50C1}">
      <dgm:prSet/>
      <dgm:spPr/>
      <dgm:t>
        <a:bodyPr/>
        <a:lstStyle/>
        <a:p>
          <a:endParaRPr lang="fr-FR"/>
        </a:p>
      </dgm:t>
    </dgm:pt>
    <dgm:pt modelId="{903B3CAD-C7D4-496F-B629-ED6591E41671}">
      <dgm:prSet phldrT="[Texte]"/>
      <dgm:spPr/>
      <dgm:t>
        <a:bodyPr/>
        <a:lstStyle/>
        <a:p>
          <a:r>
            <a:rPr lang="fr-FR"/>
            <a:t>SiteWeb: http://eauville.msem.univ-montp2.fr/</a:t>
          </a:r>
          <a:endParaRPr lang="fr-FR" dirty="0"/>
        </a:p>
      </dgm:t>
    </dgm:pt>
    <dgm:pt modelId="{6D5605BA-588A-4901-9A3C-85EC5FC1D845}" type="parTrans" cxnId="{786F16F5-AF2B-4F3A-A23A-E008B3958A9A}">
      <dgm:prSet/>
      <dgm:spPr/>
      <dgm:t>
        <a:bodyPr/>
        <a:lstStyle/>
        <a:p>
          <a:endParaRPr lang="fr-FR"/>
        </a:p>
      </dgm:t>
    </dgm:pt>
    <dgm:pt modelId="{FC1D9F18-1D58-498F-BCDC-864B0548B01C}" type="sibTrans" cxnId="{786F16F5-AF2B-4F3A-A23A-E008B3958A9A}">
      <dgm:prSet/>
      <dgm:spPr/>
      <dgm:t>
        <a:bodyPr/>
        <a:lstStyle/>
        <a:p>
          <a:endParaRPr lang="fr-FR"/>
        </a:p>
      </dgm:t>
    </dgm:pt>
    <dgm:pt modelId="{0BB94AA8-6517-4860-9F57-B9E12801FF0F}">
      <dgm:prSet phldrT="[Texte]"/>
      <dgm:spPr/>
      <dgm:t>
        <a:bodyPr/>
        <a:lstStyle/>
        <a:p>
          <a:r>
            <a:rPr lang="fr-FR" dirty="0"/>
            <a:t>Réseau de pluviomètres</a:t>
          </a:r>
        </a:p>
      </dgm:t>
    </dgm:pt>
    <dgm:pt modelId="{6E97FCF2-300A-4D95-BFDF-0D9DACE3E197}" type="parTrans" cxnId="{582365A6-D1CA-4575-A8B0-AF9B443E8D37}">
      <dgm:prSet/>
      <dgm:spPr/>
      <dgm:t>
        <a:bodyPr/>
        <a:lstStyle/>
        <a:p>
          <a:endParaRPr lang="fr-FR"/>
        </a:p>
      </dgm:t>
    </dgm:pt>
    <dgm:pt modelId="{D8B5692B-0268-4109-8C9D-CCB24415785D}" type="sibTrans" cxnId="{582365A6-D1CA-4575-A8B0-AF9B443E8D37}">
      <dgm:prSet/>
      <dgm:spPr/>
      <dgm:t>
        <a:bodyPr/>
        <a:lstStyle/>
        <a:p>
          <a:endParaRPr lang="fr-FR"/>
        </a:p>
      </dgm:t>
    </dgm:pt>
    <dgm:pt modelId="{8310B56F-A9AB-4378-BD5A-46168B611C8E}" type="pres">
      <dgm:prSet presAssocID="{58446AC4-5096-4670-BE74-83561A66FE5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E2D405-EB4B-4B02-8101-CECFF014FA8C}" type="pres">
      <dgm:prSet presAssocID="{207F02E4-558B-4B3A-BC17-FB177EAAEBEE}" presName="centerShape" presStyleLbl="node0" presStyleIdx="0" presStyleCnt="1"/>
      <dgm:spPr/>
    </dgm:pt>
    <dgm:pt modelId="{08785141-E87F-43AB-9126-EF720D95E63F}" type="pres">
      <dgm:prSet presAssocID="{23174293-E5D8-473E-8479-98EC1A5BFDEA}" presName="parTrans" presStyleLbl="sibTrans2D1" presStyleIdx="0" presStyleCnt="6"/>
      <dgm:spPr/>
    </dgm:pt>
    <dgm:pt modelId="{C2B3A5CB-7BB8-4A99-8E08-FC5CF043E354}" type="pres">
      <dgm:prSet presAssocID="{23174293-E5D8-473E-8479-98EC1A5BFDEA}" presName="connectorText" presStyleLbl="sibTrans2D1" presStyleIdx="0" presStyleCnt="6"/>
      <dgm:spPr/>
    </dgm:pt>
    <dgm:pt modelId="{98A6BE22-190B-4D50-AB29-F8EF792808CB}" type="pres">
      <dgm:prSet presAssocID="{001639CF-B624-4DD1-9ADC-43FA08C1D170}" presName="node" presStyleLbl="node1" presStyleIdx="0" presStyleCnt="6">
        <dgm:presLayoutVars>
          <dgm:bulletEnabled val="1"/>
        </dgm:presLayoutVars>
      </dgm:prSet>
      <dgm:spPr/>
    </dgm:pt>
    <dgm:pt modelId="{BD780758-EBEF-46ED-8230-A87A5827FE7D}" type="pres">
      <dgm:prSet presAssocID="{E7134903-AFE1-4370-B1CE-822AD261D5FC}" presName="parTrans" presStyleLbl="sibTrans2D1" presStyleIdx="1" presStyleCnt="6"/>
      <dgm:spPr/>
    </dgm:pt>
    <dgm:pt modelId="{F5CB399F-9F86-41DD-8BD7-40FA0E13C586}" type="pres">
      <dgm:prSet presAssocID="{E7134903-AFE1-4370-B1CE-822AD261D5FC}" presName="connectorText" presStyleLbl="sibTrans2D1" presStyleIdx="1" presStyleCnt="6"/>
      <dgm:spPr/>
    </dgm:pt>
    <dgm:pt modelId="{04D5D603-E5A3-4610-92EF-96E6271F3C1D}" type="pres">
      <dgm:prSet presAssocID="{B228B986-98A9-4813-AB00-2300FE4C0490}" presName="node" presStyleLbl="node1" presStyleIdx="1" presStyleCnt="6">
        <dgm:presLayoutVars>
          <dgm:bulletEnabled val="1"/>
        </dgm:presLayoutVars>
      </dgm:prSet>
      <dgm:spPr/>
    </dgm:pt>
    <dgm:pt modelId="{9EA02F98-FAD8-41FA-8B64-D23CE7D27981}" type="pres">
      <dgm:prSet presAssocID="{975ED3DE-4CA3-476D-9B46-1689DCDCD354}" presName="parTrans" presStyleLbl="sibTrans2D1" presStyleIdx="2" presStyleCnt="6"/>
      <dgm:spPr/>
    </dgm:pt>
    <dgm:pt modelId="{7A624E93-3600-48A4-B2EC-F6F54D5B41A8}" type="pres">
      <dgm:prSet presAssocID="{975ED3DE-4CA3-476D-9B46-1689DCDCD354}" presName="connectorText" presStyleLbl="sibTrans2D1" presStyleIdx="2" presStyleCnt="6"/>
      <dgm:spPr/>
    </dgm:pt>
    <dgm:pt modelId="{E724086C-80C9-46F2-86F1-C60910DA08F1}" type="pres">
      <dgm:prSet presAssocID="{2E50DA6F-E2FA-4020-9A1A-C3169718A56A}" presName="node" presStyleLbl="node1" presStyleIdx="2" presStyleCnt="6">
        <dgm:presLayoutVars>
          <dgm:bulletEnabled val="1"/>
        </dgm:presLayoutVars>
      </dgm:prSet>
      <dgm:spPr/>
    </dgm:pt>
    <dgm:pt modelId="{88E9B111-07B6-4178-821E-2E998AA44D54}" type="pres">
      <dgm:prSet presAssocID="{5BB91F47-3F50-443F-B14C-3CBC61313814}" presName="parTrans" presStyleLbl="sibTrans2D1" presStyleIdx="3" presStyleCnt="6"/>
      <dgm:spPr/>
    </dgm:pt>
    <dgm:pt modelId="{95CBD1B8-1791-4B11-839B-BA965FF544D5}" type="pres">
      <dgm:prSet presAssocID="{5BB91F47-3F50-443F-B14C-3CBC61313814}" presName="connectorText" presStyleLbl="sibTrans2D1" presStyleIdx="3" presStyleCnt="6"/>
      <dgm:spPr/>
    </dgm:pt>
    <dgm:pt modelId="{1E336410-F8B6-4EA7-BF79-51DDD4EA67DA}" type="pres">
      <dgm:prSet presAssocID="{B9FCAA20-AC91-4140-B284-33C528BA902D}" presName="node" presStyleLbl="node1" presStyleIdx="3" presStyleCnt="6">
        <dgm:presLayoutVars>
          <dgm:bulletEnabled val="1"/>
        </dgm:presLayoutVars>
      </dgm:prSet>
      <dgm:spPr/>
    </dgm:pt>
    <dgm:pt modelId="{33EB9AFA-3FAD-44BF-A104-D8BC1BCC4061}" type="pres">
      <dgm:prSet presAssocID="{6D5605BA-588A-4901-9A3C-85EC5FC1D845}" presName="parTrans" presStyleLbl="sibTrans2D1" presStyleIdx="4" presStyleCnt="6"/>
      <dgm:spPr/>
    </dgm:pt>
    <dgm:pt modelId="{8FB751ED-9146-42BB-B1AA-288F63601063}" type="pres">
      <dgm:prSet presAssocID="{6D5605BA-588A-4901-9A3C-85EC5FC1D845}" presName="connectorText" presStyleLbl="sibTrans2D1" presStyleIdx="4" presStyleCnt="6"/>
      <dgm:spPr/>
    </dgm:pt>
    <dgm:pt modelId="{6344F5A1-DBB1-4BD3-BAB4-4A2C8AAF6A6B}" type="pres">
      <dgm:prSet presAssocID="{903B3CAD-C7D4-496F-B629-ED6591E41671}" presName="node" presStyleLbl="node1" presStyleIdx="4" presStyleCnt="6">
        <dgm:presLayoutVars>
          <dgm:bulletEnabled val="1"/>
        </dgm:presLayoutVars>
      </dgm:prSet>
      <dgm:spPr/>
    </dgm:pt>
    <dgm:pt modelId="{F818D2DB-8098-4215-8024-145D32D7FA4C}" type="pres">
      <dgm:prSet presAssocID="{6E97FCF2-300A-4D95-BFDF-0D9DACE3E197}" presName="parTrans" presStyleLbl="sibTrans2D1" presStyleIdx="5" presStyleCnt="6" custAng="8604300" custLinFactY="-200000" custLinFactNeighborX="-18813" custLinFactNeighborY="-274942"/>
      <dgm:spPr/>
    </dgm:pt>
    <dgm:pt modelId="{00F41AD3-8692-4AD6-895C-3B3F7F939550}" type="pres">
      <dgm:prSet presAssocID="{6E97FCF2-300A-4D95-BFDF-0D9DACE3E197}" presName="connectorText" presStyleLbl="sibTrans2D1" presStyleIdx="5" presStyleCnt="6"/>
      <dgm:spPr/>
    </dgm:pt>
    <dgm:pt modelId="{8AD1EB15-9D31-4CA3-BF12-1550D96035AE}" type="pres">
      <dgm:prSet presAssocID="{0BB94AA8-6517-4860-9F57-B9E12801FF0F}" presName="node" presStyleLbl="node1" presStyleIdx="5" presStyleCnt="6" custRadScaleRad="163189" custRadScaleInc="-8584">
        <dgm:presLayoutVars>
          <dgm:bulletEnabled val="1"/>
        </dgm:presLayoutVars>
      </dgm:prSet>
      <dgm:spPr/>
    </dgm:pt>
  </dgm:ptLst>
  <dgm:cxnLst>
    <dgm:cxn modelId="{7006A611-B861-4036-8462-D59F6F7BA002}" type="presOf" srcId="{2E50DA6F-E2FA-4020-9A1A-C3169718A56A}" destId="{E724086C-80C9-46F2-86F1-C60910DA08F1}" srcOrd="0" destOrd="0" presId="urn:microsoft.com/office/officeart/2005/8/layout/radial5"/>
    <dgm:cxn modelId="{7049D415-EC86-4D3B-B81B-A96658695B3B}" type="presOf" srcId="{6E97FCF2-300A-4D95-BFDF-0D9DACE3E197}" destId="{F818D2DB-8098-4215-8024-145D32D7FA4C}" srcOrd="0" destOrd="0" presId="urn:microsoft.com/office/officeart/2005/8/layout/radial5"/>
    <dgm:cxn modelId="{FE474B1D-4D89-407B-995A-132FBF414956}" type="presOf" srcId="{6E97FCF2-300A-4D95-BFDF-0D9DACE3E197}" destId="{00F41AD3-8692-4AD6-895C-3B3F7F939550}" srcOrd="1" destOrd="0" presId="urn:microsoft.com/office/officeart/2005/8/layout/radial5"/>
    <dgm:cxn modelId="{D3EA002F-1482-41E7-8CF9-E5366FA1543B}" type="presOf" srcId="{5BB91F47-3F50-443F-B14C-3CBC61313814}" destId="{88E9B111-07B6-4178-821E-2E998AA44D54}" srcOrd="0" destOrd="0" presId="urn:microsoft.com/office/officeart/2005/8/layout/radial5"/>
    <dgm:cxn modelId="{BBC5AB31-29EE-4D06-8CC9-0BFE492E8A77}" srcId="{207F02E4-558B-4B3A-BC17-FB177EAAEBEE}" destId="{2E50DA6F-E2FA-4020-9A1A-C3169718A56A}" srcOrd="2" destOrd="0" parTransId="{975ED3DE-4CA3-476D-9B46-1689DCDCD354}" sibTransId="{B639C916-4DD3-49EC-9926-3B841CF40D79}"/>
    <dgm:cxn modelId="{D0883E69-DD55-48AF-8701-8381B86E762D}" type="presOf" srcId="{23174293-E5D8-473E-8479-98EC1A5BFDEA}" destId="{08785141-E87F-43AB-9126-EF720D95E63F}" srcOrd="0" destOrd="0" presId="urn:microsoft.com/office/officeart/2005/8/layout/radial5"/>
    <dgm:cxn modelId="{8C76A649-317C-4C9C-BF75-C0BC7812DE89}" type="presOf" srcId="{5BB91F47-3F50-443F-B14C-3CBC61313814}" destId="{95CBD1B8-1791-4B11-839B-BA965FF544D5}" srcOrd="1" destOrd="0" presId="urn:microsoft.com/office/officeart/2005/8/layout/radial5"/>
    <dgm:cxn modelId="{09E41D4A-849C-4796-A6EB-D1408BD84831}" type="presOf" srcId="{B9FCAA20-AC91-4140-B284-33C528BA902D}" destId="{1E336410-F8B6-4EA7-BF79-51DDD4EA67DA}" srcOrd="0" destOrd="0" presId="urn:microsoft.com/office/officeart/2005/8/layout/radial5"/>
    <dgm:cxn modelId="{59513C72-6042-4510-A70C-6484F0B9CBC7}" type="presOf" srcId="{6D5605BA-588A-4901-9A3C-85EC5FC1D845}" destId="{8FB751ED-9146-42BB-B1AA-288F63601063}" srcOrd="1" destOrd="0" presId="urn:microsoft.com/office/officeart/2005/8/layout/radial5"/>
    <dgm:cxn modelId="{63E3A355-7273-4C1B-A6C6-1391B6417081}" type="presOf" srcId="{E7134903-AFE1-4370-B1CE-822AD261D5FC}" destId="{F5CB399F-9F86-41DD-8BD7-40FA0E13C586}" srcOrd="1" destOrd="0" presId="urn:microsoft.com/office/officeart/2005/8/layout/radial5"/>
    <dgm:cxn modelId="{55AEAA7F-D848-4C0A-8F99-FF3A7145FDCA}" srcId="{58446AC4-5096-4670-BE74-83561A66FE5D}" destId="{207F02E4-558B-4B3A-BC17-FB177EAAEBEE}" srcOrd="0" destOrd="0" parTransId="{7BF8A01F-239D-4267-AED6-EFD47C277551}" sibTransId="{441476D3-58C7-4940-9A83-193497090845}"/>
    <dgm:cxn modelId="{3DDFA78F-759D-49E4-B7E3-68F5B194ED3E}" srcId="{207F02E4-558B-4B3A-BC17-FB177EAAEBEE}" destId="{001639CF-B624-4DD1-9ADC-43FA08C1D170}" srcOrd="0" destOrd="0" parTransId="{23174293-E5D8-473E-8479-98EC1A5BFDEA}" sibTransId="{326E2FEE-DA34-4335-A9E1-AE649DE2FB9B}"/>
    <dgm:cxn modelId="{E7DD8595-7D17-44EC-A588-B5B2E940B7D5}" type="presOf" srcId="{207F02E4-558B-4B3A-BC17-FB177EAAEBEE}" destId="{E7E2D405-EB4B-4B02-8101-CECFF014FA8C}" srcOrd="0" destOrd="0" presId="urn:microsoft.com/office/officeart/2005/8/layout/radial5"/>
    <dgm:cxn modelId="{582365A6-D1CA-4575-A8B0-AF9B443E8D37}" srcId="{207F02E4-558B-4B3A-BC17-FB177EAAEBEE}" destId="{0BB94AA8-6517-4860-9F57-B9E12801FF0F}" srcOrd="5" destOrd="0" parTransId="{6E97FCF2-300A-4D95-BFDF-0D9DACE3E197}" sibTransId="{D8B5692B-0268-4109-8C9D-CCB24415785D}"/>
    <dgm:cxn modelId="{352BE0AD-A9D0-45C0-A329-4A56F549A717}" type="presOf" srcId="{001639CF-B624-4DD1-9ADC-43FA08C1D170}" destId="{98A6BE22-190B-4D50-AB29-F8EF792808CB}" srcOrd="0" destOrd="0" presId="urn:microsoft.com/office/officeart/2005/8/layout/radial5"/>
    <dgm:cxn modelId="{80B389AF-97D7-4D81-9F70-48A48A7A50C1}" srcId="{207F02E4-558B-4B3A-BC17-FB177EAAEBEE}" destId="{B9FCAA20-AC91-4140-B284-33C528BA902D}" srcOrd="3" destOrd="0" parTransId="{5BB91F47-3F50-443F-B14C-3CBC61313814}" sibTransId="{4895C3F3-A57A-4D78-A738-DEC6C2CC9171}"/>
    <dgm:cxn modelId="{292E03B1-E91A-4949-896F-4900146A5775}" type="presOf" srcId="{903B3CAD-C7D4-496F-B629-ED6591E41671}" destId="{6344F5A1-DBB1-4BD3-BAB4-4A2C8AAF6A6B}" srcOrd="0" destOrd="0" presId="urn:microsoft.com/office/officeart/2005/8/layout/radial5"/>
    <dgm:cxn modelId="{2BB2F1B4-774F-4204-BBC9-7F4149378B0A}" srcId="{207F02E4-558B-4B3A-BC17-FB177EAAEBEE}" destId="{B228B986-98A9-4813-AB00-2300FE4C0490}" srcOrd="1" destOrd="0" parTransId="{E7134903-AFE1-4370-B1CE-822AD261D5FC}" sibTransId="{FC47A187-DBCB-49A8-8041-B31C4EF76B67}"/>
    <dgm:cxn modelId="{47CADDBC-A8E8-49CD-9D04-4ADE18FCBD93}" type="presOf" srcId="{0BB94AA8-6517-4860-9F57-B9E12801FF0F}" destId="{8AD1EB15-9D31-4CA3-BF12-1550D96035AE}" srcOrd="0" destOrd="0" presId="urn:microsoft.com/office/officeart/2005/8/layout/radial5"/>
    <dgm:cxn modelId="{C65095D1-B9E8-4FE2-826F-09B28D147469}" type="presOf" srcId="{E7134903-AFE1-4370-B1CE-822AD261D5FC}" destId="{BD780758-EBEF-46ED-8230-A87A5827FE7D}" srcOrd="0" destOrd="0" presId="urn:microsoft.com/office/officeart/2005/8/layout/radial5"/>
    <dgm:cxn modelId="{FFD07ADF-4395-48FF-A6EE-B5906B3538CF}" type="presOf" srcId="{975ED3DE-4CA3-476D-9B46-1689DCDCD354}" destId="{7A624E93-3600-48A4-B2EC-F6F54D5B41A8}" srcOrd="1" destOrd="0" presId="urn:microsoft.com/office/officeart/2005/8/layout/radial5"/>
    <dgm:cxn modelId="{75D9D1E4-5239-42B2-BA08-37709C406287}" type="presOf" srcId="{6D5605BA-588A-4901-9A3C-85EC5FC1D845}" destId="{33EB9AFA-3FAD-44BF-A104-D8BC1BCC4061}" srcOrd="0" destOrd="0" presId="urn:microsoft.com/office/officeart/2005/8/layout/radial5"/>
    <dgm:cxn modelId="{21230AE9-AE76-401A-9460-122FEA3CFFD6}" type="presOf" srcId="{975ED3DE-4CA3-476D-9B46-1689DCDCD354}" destId="{9EA02F98-FAD8-41FA-8B64-D23CE7D27981}" srcOrd="0" destOrd="0" presId="urn:microsoft.com/office/officeart/2005/8/layout/radial5"/>
    <dgm:cxn modelId="{850A0DEB-7955-487B-B456-C94CF1F8E1E2}" type="presOf" srcId="{23174293-E5D8-473E-8479-98EC1A5BFDEA}" destId="{C2B3A5CB-7BB8-4A99-8E08-FC5CF043E354}" srcOrd="1" destOrd="0" presId="urn:microsoft.com/office/officeart/2005/8/layout/radial5"/>
    <dgm:cxn modelId="{786F16F5-AF2B-4F3A-A23A-E008B3958A9A}" srcId="{207F02E4-558B-4B3A-BC17-FB177EAAEBEE}" destId="{903B3CAD-C7D4-496F-B629-ED6591E41671}" srcOrd="4" destOrd="0" parTransId="{6D5605BA-588A-4901-9A3C-85EC5FC1D845}" sibTransId="{FC1D9F18-1D58-498F-BCDC-864B0548B01C}"/>
    <dgm:cxn modelId="{242A2AF6-188E-49AA-8B6D-135F0BB90992}" type="presOf" srcId="{B228B986-98A9-4813-AB00-2300FE4C0490}" destId="{04D5D603-E5A3-4610-92EF-96E6271F3C1D}" srcOrd="0" destOrd="0" presId="urn:microsoft.com/office/officeart/2005/8/layout/radial5"/>
    <dgm:cxn modelId="{284A7DFB-46F2-47D1-BED1-AFC839C7485E}" type="presOf" srcId="{58446AC4-5096-4670-BE74-83561A66FE5D}" destId="{8310B56F-A9AB-4378-BD5A-46168B611C8E}" srcOrd="0" destOrd="0" presId="urn:microsoft.com/office/officeart/2005/8/layout/radial5"/>
    <dgm:cxn modelId="{284CE4D0-EDD1-441C-BAEF-040A5438C52C}" type="presParOf" srcId="{8310B56F-A9AB-4378-BD5A-46168B611C8E}" destId="{E7E2D405-EB4B-4B02-8101-CECFF014FA8C}" srcOrd="0" destOrd="0" presId="urn:microsoft.com/office/officeart/2005/8/layout/radial5"/>
    <dgm:cxn modelId="{B1D6CFB5-4783-42CD-82AA-E4293D99EC97}" type="presParOf" srcId="{8310B56F-A9AB-4378-BD5A-46168B611C8E}" destId="{08785141-E87F-43AB-9126-EF720D95E63F}" srcOrd="1" destOrd="0" presId="urn:microsoft.com/office/officeart/2005/8/layout/radial5"/>
    <dgm:cxn modelId="{D0CE75D4-FA8E-410B-A32D-35979160C303}" type="presParOf" srcId="{08785141-E87F-43AB-9126-EF720D95E63F}" destId="{C2B3A5CB-7BB8-4A99-8E08-FC5CF043E354}" srcOrd="0" destOrd="0" presId="urn:microsoft.com/office/officeart/2005/8/layout/radial5"/>
    <dgm:cxn modelId="{125BF8C0-59C4-432C-8A0F-D4BAD40F5473}" type="presParOf" srcId="{8310B56F-A9AB-4378-BD5A-46168B611C8E}" destId="{98A6BE22-190B-4D50-AB29-F8EF792808CB}" srcOrd="2" destOrd="0" presId="urn:microsoft.com/office/officeart/2005/8/layout/radial5"/>
    <dgm:cxn modelId="{387FA78F-BFF6-4F0A-83F1-46BEF7E2954C}" type="presParOf" srcId="{8310B56F-A9AB-4378-BD5A-46168B611C8E}" destId="{BD780758-EBEF-46ED-8230-A87A5827FE7D}" srcOrd="3" destOrd="0" presId="urn:microsoft.com/office/officeart/2005/8/layout/radial5"/>
    <dgm:cxn modelId="{80008813-DC32-49B0-B557-78234923D63F}" type="presParOf" srcId="{BD780758-EBEF-46ED-8230-A87A5827FE7D}" destId="{F5CB399F-9F86-41DD-8BD7-40FA0E13C586}" srcOrd="0" destOrd="0" presId="urn:microsoft.com/office/officeart/2005/8/layout/radial5"/>
    <dgm:cxn modelId="{45C0B74A-B62B-4116-818A-77A5E3D2D13B}" type="presParOf" srcId="{8310B56F-A9AB-4378-BD5A-46168B611C8E}" destId="{04D5D603-E5A3-4610-92EF-96E6271F3C1D}" srcOrd="4" destOrd="0" presId="urn:microsoft.com/office/officeart/2005/8/layout/radial5"/>
    <dgm:cxn modelId="{4A1E4E07-72EE-47CD-91EE-895155C76089}" type="presParOf" srcId="{8310B56F-A9AB-4378-BD5A-46168B611C8E}" destId="{9EA02F98-FAD8-41FA-8B64-D23CE7D27981}" srcOrd="5" destOrd="0" presId="urn:microsoft.com/office/officeart/2005/8/layout/radial5"/>
    <dgm:cxn modelId="{ECD545B7-032C-490F-90AA-529403ACEAF5}" type="presParOf" srcId="{9EA02F98-FAD8-41FA-8B64-D23CE7D27981}" destId="{7A624E93-3600-48A4-B2EC-F6F54D5B41A8}" srcOrd="0" destOrd="0" presId="urn:microsoft.com/office/officeart/2005/8/layout/radial5"/>
    <dgm:cxn modelId="{50336BF1-2454-4DC6-A95D-FD68AD802458}" type="presParOf" srcId="{8310B56F-A9AB-4378-BD5A-46168B611C8E}" destId="{E724086C-80C9-46F2-86F1-C60910DA08F1}" srcOrd="6" destOrd="0" presId="urn:microsoft.com/office/officeart/2005/8/layout/radial5"/>
    <dgm:cxn modelId="{E531F84A-AE32-4D29-9BF7-A37A9EAE74EE}" type="presParOf" srcId="{8310B56F-A9AB-4378-BD5A-46168B611C8E}" destId="{88E9B111-07B6-4178-821E-2E998AA44D54}" srcOrd="7" destOrd="0" presId="urn:microsoft.com/office/officeart/2005/8/layout/radial5"/>
    <dgm:cxn modelId="{8CDE635A-A0B7-4F38-BA73-4083E0ED6208}" type="presParOf" srcId="{88E9B111-07B6-4178-821E-2E998AA44D54}" destId="{95CBD1B8-1791-4B11-839B-BA965FF544D5}" srcOrd="0" destOrd="0" presId="urn:microsoft.com/office/officeart/2005/8/layout/radial5"/>
    <dgm:cxn modelId="{C3BF3FE5-9A47-4211-BD06-CD2E15F22E82}" type="presParOf" srcId="{8310B56F-A9AB-4378-BD5A-46168B611C8E}" destId="{1E336410-F8B6-4EA7-BF79-51DDD4EA67DA}" srcOrd="8" destOrd="0" presId="urn:microsoft.com/office/officeart/2005/8/layout/radial5"/>
    <dgm:cxn modelId="{C4C98B17-B145-4113-A7BC-5FBE7E5E4A34}" type="presParOf" srcId="{8310B56F-A9AB-4378-BD5A-46168B611C8E}" destId="{33EB9AFA-3FAD-44BF-A104-D8BC1BCC4061}" srcOrd="9" destOrd="0" presId="urn:microsoft.com/office/officeart/2005/8/layout/radial5"/>
    <dgm:cxn modelId="{0B8CA180-1115-4282-99D6-8E845C18B827}" type="presParOf" srcId="{33EB9AFA-3FAD-44BF-A104-D8BC1BCC4061}" destId="{8FB751ED-9146-42BB-B1AA-288F63601063}" srcOrd="0" destOrd="0" presId="urn:microsoft.com/office/officeart/2005/8/layout/radial5"/>
    <dgm:cxn modelId="{00EF7327-7A47-4A95-8868-6F83FA329B45}" type="presParOf" srcId="{8310B56F-A9AB-4378-BD5A-46168B611C8E}" destId="{6344F5A1-DBB1-4BD3-BAB4-4A2C8AAF6A6B}" srcOrd="10" destOrd="0" presId="urn:microsoft.com/office/officeart/2005/8/layout/radial5"/>
    <dgm:cxn modelId="{F28695DD-E06B-4C63-8850-407A509F4256}" type="presParOf" srcId="{8310B56F-A9AB-4378-BD5A-46168B611C8E}" destId="{F818D2DB-8098-4215-8024-145D32D7FA4C}" srcOrd="11" destOrd="0" presId="urn:microsoft.com/office/officeart/2005/8/layout/radial5"/>
    <dgm:cxn modelId="{C604A0E1-B610-454B-B668-5A9025BD10F1}" type="presParOf" srcId="{F818D2DB-8098-4215-8024-145D32D7FA4C}" destId="{00F41AD3-8692-4AD6-895C-3B3F7F939550}" srcOrd="0" destOrd="0" presId="urn:microsoft.com/office/officeart/2005/8/layout/radial5"/>
    <dgm:cxn modelId="{045A0CCF-6293-41AD-B938-E8C9B5A7EF55}" type="presParOf" srcId="{8310B56F-A9AB-4378-BD5A-46168B611C8E}" destId="{8AD1EB15-9D31-4CA3-BF12-1550D96035A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2D405-EB4B-4B02-8101-CECFF014FA8C}">
      <dsp:nvSpPr>
        <dsp:cNvPr id="0" name=""/>
        <dsp:cNvSpPr/>
      </dsp:nvSpPr>
      <dsp:spPr>
        <a:xfrm>
          <a:off x="2190325" y="2083603"/>
          <a:ext cx="1261136" cy="12611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OVH</a:t>
          </a:r>
        </a:p>
      </dsp:txBody>
      <dsp:txXfrm>
        <a:off x="2375014" y="2268292"/>
        <a:ext cx="891758" cy="891758"/>
      </dsp:txXfrm>
    </dsp:sp>
    <dsp:sp modelId="{08785141-E87F-43AB-9126-EF720D95E63F}">
      <dsp:nvSpPr>
        <dsp:cNvPr id="0" name=""/>
        <dsp:cNvSpPr/>
      </dsp:nvSpPr>
      <dsp:spPr>
        <a:xfrm rot="16200000">
          <a:off x="2686118" y="1725362"/>
          <a:ext cx="269551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719591" y="1803465"/>
        <a:ext cx="202606" cy="133890"/>
      </dsp:txXfrm>
    </dsp:sp>
    <dsp:sp modelId="{98A6BE22-190B-4D50-AB29-F8EF792808CB}">
      <dsp:nvSpPr>
        <dsp:cNvPr id="0" name=""/>
        <dsp:cNvSpPr/>
      </dsp:nvSpPr>
      <dsp:spPr>
        <a:xfrm>
          <a:off x="2037610" y="8447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FTP </a:t>
          </a:r>
          <a:r>
            <a:rPr lang="fr-FR" sz="700" kern="1200" dirty="0" err="1"/>
            <a:t>HydroSciences</a:t>
          </a:r>
          <a:endParaRPr lang="fr-FR" sz="700" kern="1200" dirty="0"/>
        </a:p>
      </dsp:txBody>
      <dsp:txXfrm>
        <a:off x="2267028" y="237865"/>
        <a:ext cx="1107731" cy="1107731"/>
      </dsp:txXfrm>
    </dsp:sp>
    <dsp:sp modelId="{BD780758-EBEF-46ED-8230-A87A5827FE7D}">
      <dsp:nvSpPr>
        <dsp:cNvPr id="0" name=""/>
        <dsp:cNvSpPr/>
      </dsp:nvSpPr>
      <dsp:spPr>
        <a:xfrm rot="19800000">
          <a:off x="3445824" y="2163979"/>
          <a:ext cx="269551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450308" y="2225345"/>
        <a:ext cx="202606" cy="133890"/>
      </dsp:txXfrm>
    </dsp:sp>
    <dsp:sp modelId="{04D5D603-E5A3-4610-92EF-96E6271F3C1D}">
      <dsp:nvSpPr>
        <dsp:cNvPr id="0" name=""/>
        <dsp:cNvSpPr/>
      </dsp:nvSpPr>
      <dsp:spPr>
        <a:xfrm>
          <a:off x="3702491" y="969667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SiteWeb</a:t>
          </a:r>
          <a:r>
            <a:rPr lang="fr-FR" sz="700" kern="1200" dirty="0"/>
            <a:t>: umap.fr</a:t>
          </a:r>
        </a:p>
      </dsp:txBody>
      <dsp:txXfrm>
        <a:off x="3931909" y="1199085"/>
        <a:ext cx="1107731" cy="1107731"/>
      </dsp:txXfrm>
    </dsp:sp>
    <dsp:sp modelId="{9EA02F98-FAD8-41FA-8B64-D23CE7D27981}">
      <dsp:nvSpPr>
        <dsp:cNvPr id="0" name=""/>
        <dsp:cNvSpPr/>
      </dsp:nvSpPr>
      <dsp:spPr>
        <a:xfrm rot="1800000">
          <a:off x="3445824" y="3041212"/>
          <a:ext cx="269551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3450308" y="3069106"/>
        <a:ext cx="202606" cy="133890"/>
      </dsp:txXfrm>
    </dsp:sp>
    <dsp:sp modelId="{E724086C-80C9-46F2-86F1-C60910DA08F1}">
      <dsp:nvSpPr>
        <dsp:cNvPr id="0" name=""/>
        <dsp:cNvSpPr/>
      </dsp:nvSpPr>
      <dsp:spPr>
        <a:xfrm>
          <a:off x="3702491" y="2892107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Site Web : </a:t>
          </a:r>
          <a:r>
            <a:rPr lang="fr-FR" sz="700" kern="1200" dirty="0" err="1"/>
            <a:t>VerdansonPluie</a:t>
          </a:r>
          <a:endParaRPr lang="fr-FR" sz="700" kern="1200" dirty="0"/>
        </a:p>
      </dsp:txBody>
      <dsp:txXfrm>
        <a:off x="3931909" y="3121525"/>
        <a:ext cx="1107731" cy="1107731"/>
      </dsp:txXfrm>
    </dsp:sp>
    <dsp:sp modelId="{88E9B111-07B6-4178-821E-2E998AA44D54}">
      <dsp:nvSpPr>
        <dsp:cNvPr id="0" name=""/>
        <dsp:cNvSpPr/>
      </dsp:nvSpPr>
      <dsp:spPr>
        <a:xfrm rot="5400000">
          <a:off x="2686118" y="3479829"/>
          <a:ext cx="269551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719591" y="3490987"/>
        <a:ext cx="202606" cy="133890"/>
      </dsp:txXfrm>
    </dsp:sp>
    <dsp:sp modelId="{1E336410-F8B6-4EA7-BF79-51DDD4EA67DA}">
      <dsp:nvSpPr>
        <dsp:cNvPr id="0" name=""/>
        <dsp:cNvSpPr/>
      </dsp:nvSpPr>
      <dsp:spPr>
        <a:xfrm>
          <a:off x="2037610" y="3853327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SiteWeb</a:t>
          </a:r>
          <a:r>
            <a:rPr lang="fr-FR" sz="700" kern="1200" dirty="0"/>
            <a:t>: </a:t>
          </a:r>
          <a:r>
            <a:rPr lang="fr-FR" sz="700" kern="1200" dirty="0" err="1"/>
            <a:t>DataSuds</a:t>
          </a:r>
          <a:endParaRPr lang="fr-FR" sz="700" kern="1200" dirty="0"/>
        </a:p>
      </dsp:txBody>
      <dsp:txXfrm>
        <a:off x="2267028" y="4082745"/>
        <a:ext cx="1107731" cy="1107731"/>
      </dsp:txXfrm>
    </dsp:sp>
    <dsp:sp modelId="{33EB9AFA-3FAD-44BF-A104-D8BC1BCC4061}">
      <dsp:nvSpPr>
        <dsp:cNvPr id="0" name=""/>
        <dsp:cNvSpPr/>
      </dsp:nvSpPr>
      <dsp:spPr>
        <a:xfrm rot="9000000">
          <a:off x="1926412" y="3041212"/>
          <a:ext cx="269551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10800000">
        <a:off x="1988873" y="3069106"/>
        <a:ext cx="202606" cy="133890"/>
      </dsp:txXfrm>
    </dsp:sp>
    <dsp:sp modelId="{6344F5A1-DBB1-4BD3-BAB4-4A2C8AAF6A6B}">
      <dsp:nvSpPr>
        <dsp:cNvPr id="0" name=""/>
        <dsp:cNvSpPr/>
      </dsp:nvSpPr>
      <dsp:spPr>
        <a:xfrm>
          <a:off x="372728" y="2892107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SiteWeb: http://eauville.msem.univ-montp2.fr/</a:t>
          </a:r>
          <a:endParaRPr lang="fr-FR" sz="700" kern="1200" dirty="0"/>
        </a:p>
      </dsp:txBody>
      <dsp:txXfrm>
        <a:off x="602146" y="3121525"/>
        <a:ext cx="1107731" cy="1107731"/>
      </dsp:txXfrm>
    </dsp:sp>
    <dsp:sp modelId="{F818D2DB-8098-4215-8024-145D32D7FA4C}">
      <dsp:nvSpPr>
        <dsp:cNvPr id="0" name=""/>
        <dsp:cNvSpPr/>
      </dsp:nvSpPr>
      <dsp:spPr>
        <a:xfrm rot="21524816">
          <a:off x="1482261" y="873860"/>
          <a:ext cx="574569" cy="223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 rot="10800000">
        <a:off x="1482269" y="919222"/>
        <a:ext cx="507624" cy="133890"/>
      </dsp:txXfrm>
    </dsp:sp>
    <dsp:sp modelId="{8AD1EB15-9D31-4CA3-BF12-1550D96035AE}">
      <dsp:nvSpPr>
        <dsp:cNvPr id="0" name=""/>
        <dsp:cNvSpPr/>
      </dsp:nvSpPr>
      <dsp:spPr>
        <a:xfrm>
          <a:off x="0" y="485938"/>
          <a:ext cx="1566567" cy="1566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Réseau de pluviomètres</a:t>
          </a:r>
        </a:p>
      </dsp:txBody>
      <dsp:txXfrm>
        <a:off x="229418" y="715356"/>
        <a:ext cx="1107731" cy="1107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284AD-DFB7-D585-EB66-0EB5BCE0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140DA1-3271-9223-A177-8B2B20B7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8B2D5-974C-316A-D5BB-B2213CF5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2739D-8739-DEF8-DB94-D81555A9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AB9B8-1401-DA54-84C7-182E9023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C1B83-421A-3F3E-D6E5-D919757C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DD2C4A-EBCD-D420-6642-CE0E8738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C168C-5D26-613B-58F3-61D3F003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9DF83-CC79-665E-6723-BD73712B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712DE-5722-A267-1C75-9911A8B6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DE0897-FB64-CC39-9D69-D16EE45B4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26EF70-3C08-2AB4-4681-F7468F56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1D175-C7B6-F30A-2934-E28C15BA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B3D9F-DD4E-4444-EBFB-5CFCA971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8C868-B547-CD8E-2A6F-9846D25A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7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8D79-09F3-1B36-9F21-91186F2A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CCF04-56A7-DC92-BD32-36A40D80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BF804-8ACC-B908-F4F2-62949E1C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76E8A-1695-2150-C6E3-E0A55FC9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4A30D-7AEC-C4F4-F9E7-F2941ECB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F362-C638-5169-6245-177541D1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DE3F7-512D-64CC-1225-17D25C0D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C9C51-8485-AB8E-D94E-FE9EDFB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EBD22-91B9-761A-8F28-87FDEDF0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F176C-A9CB-691A-24AC-EDDDB6D2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2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A4E30-B8D4-F679-BF5B-4853CEB1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C3F09-1760-EBC2-54D6-B77DA4F9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14B420-4071-11F4-0B8C-72444C51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6E1EEF-4900-6D6F-C267-4605AF42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59431D-A776-069D-8964-4927E6E6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3E845-E2F6-6A33-2227-F05292B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7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3D61B-BF39-5E06-FDE5-54D1B901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0D7BC-C21A-6F0B-904E-094D5510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A9CD47-EC8C-EFA9-CF34-EC1CCA5E7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BDD69C-A6DB-8FF9-C109-28E5BF04E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83442-C78F-A9F0-1081-817F4452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0EE5DC-C251-0678-8DC4-C54FE8F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A1FC0E-8B73-9BD0-5663-4B37F681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013E53-E836-FF87-3661-1D8AB8CE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2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4DFDA-730C-55C4-A33D-34E68091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4741B9-42B5-FF61-0712-FED5B50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CFABA-EA18-178E-DB77-741748A6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FD4E87-BCB7-FD3F-4639-39A9F2C0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65E9C9-E6BB-BF82-EEE6-D002B2DB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D8274E-28B5-480C-CD35-CADD23CA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DFCBB-07C3-28A9-3231-9C9C90B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4E35B-7DF0-BF2E-2871-3A10F04A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AD0B7-F259-86DF-374F-4EDBA57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142E1-D07D-C5CD-DF39-A4040D4C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E2E8B-7CDC-2FC2-F9F1-43C30AAE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8D7A57-1896-8063-6E7E-D6BD9CD4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A0396-80BF-C38A-58E8-2E20D7D5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6ADD8-574E-49BB-9235-587FDC7A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BA9391-EC36-5A9C-4C76-FC5C74EB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2BEF82-524E-BDF9-D267-667EB3ECD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749E81-0730-2157-973E-3AA1D45D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DB8D1C-179E-2E05-BBC7-3C2F1E56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3DF35-59F0-6DDA-D9F5-A690FA53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70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EC1AC0-BEC0-BD75-247C-EC6B85F3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136526"/>
            <a:ext cx="11860567" cy="7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9FF4D-B516-58A4-7EDB-5D686A67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79D1E-38EF-A9F9-25D2-F8851D68A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53AD9-9139-40CC-8BB1-0456BA66711C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4BC76-9517-9E55-5BE2-5541E693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063D-B87D-242F-61CF-CA15FFF98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7B7FC-9E0A-40A6-A246-DB3F29CD1E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auville.msem.univ-montp2.fr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F2DDA6-A7BC-E9B8-DFEA-37FA5C7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des différents espaces devant interagir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F662A7E-EAF9-10AE-B2AD-1683343D2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222854"/>
              </p:ext>
            </p:extLst>
          </p:nvPr>
        </p:nvGraphicFramePr>
        <p:xfrm>
          <a:off x="2032000" y="1132114"/>
          <a:ext cx="5641788" cy="542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DF1DA0B-42E7-D216-2B28-20B9E182C4EA}"/>
              </a:ext>
            </a:extLst>
          </p:cNvPr>
          <p:cNvSpPr txBox="1"/>
          <p:nvPr/>
        </p:nvSpPr>
        <p:spPr>
          <a:xfrm>
            <a:off x="7555756" y="3338453"/>
            <a:ext cx="44823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tous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 des sites web</a:t>
            </a:r>
          </a:p>
        </p:txBody>
      </p:sp>
    </p:spTree>
    <p:extLst>
      <p:ext uri="{BB962C8B-B14F-4D97-AF65-F5344CB8AC3E}">
        <p14:creationId xmlns:p14="http://schemas.microsoft.com/office/powerpoint/2010/main" val="38493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7811E-BDDB-D907-B762-B9914D43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371475"/>
            <a:ext cx="11734800" cy="58054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Etapes complémentaires: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sauvegarde externe</a:t>
            </a:r>
          </a:p>
          <a:p>
            <a:pPr lvl="1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Comparer solution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Pcloud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business/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sauvegarde externe auto</a:t>
            </a:r>
          </a:p>
          <a:p>
            <a:pPr lvl="1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Proposer d’autres solutions équivalentes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Installer OVH</a:t>
            </a:r>
          </a:p>
          <a:p>
            <a:pPr lvl="1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Remettre en fonctionnement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Opération manuelle 4">
            <a:extLst>
              <a:ext uri="{FF2B5EF4-FFF2-40B4-BE49-F238E27FC236}">
                <a16:creationId xmlns:a16="http://schemas.microsoft.com/office/drawing/2014/main" id="{A77F9303-9E10-01A5-747B-46A515D5E6B6}"/>
              </a:ext>
            </a:extLst>
          </p:cNvPr>
          <p:cNvSpPr/>
          <p:nvPr/>
        </p:nvSpPr>
        <p:spPr>
          <a:xfrm>
            <a:off x="94129" y="80682"/>
            <a:ext cx="1568823" cy="3854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6" name="Organigramme : Opération manuelle 5">
            <a:extLst>
              <a:ext uri="{FF2B5EF4-FFF2-40B4-BE49-F238E27FC236}">
                <a16:creationId xmlns:a16="http://schemas.microsoft.com/office/drawing/2014/main" id="{482C9841-9909-8CA7-1156-F9E7881823B9}"/>
              </a:ext>
            </a:extLst>
          </p:cNvPr>
          <p:cNvSpPr/>
          <p:nvPr/>
        </p:nvSpPr>
        <p:spPr>
          <a:xfrm>
            <a:off x="94129" y="597133"/>
            <a:ext cx="1568823" cy="3854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7" name="Organigramme : Opération manuelle 6">
            <a:extLst>
              <a:ext uri="{FF2B5EF4-FFF2-40B4-BE49-F238E27FC236}">
                <a16:creationId xmlns:a16="http://schemas.microsoft.com/office/drawing/2014/main" id="{41408DE9-BF21-3870-DCA2-31564710E368}"/>
              </a:ext>
            </a:extLst>
          </p:cNvPr>
          <p:cNvSpPr/>
          <p:nvPr/>
        </p:nvSpPr>
        <p:spPr>
          <a:xfrm>
            <a:off x="94129" y="2199224"/>
            <a:ext cx="1568823" cy="3854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F60732-1FB2-F70B-BA57-756425CEBB02}"/>
              </a:ext>
            </a:extLst>
          </p:cNvPr>
          <p:cNvSpPr txBox="1"/>
          <p:nvPr/>
        </p:nvSpPr>
        <p:spPr>
          <a:xfrm>
            <a:off x="1945330" y="65084"/>
            <a:ext cx="1990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1CC1F1-47E2-8103-6100-66354A8B5632}"/>
              </a:ext>
            </a:extLst>
          </p:cNvPr>
          <p:cNvSpPr txBox="1"/>
          <p:nvPr/>
        </p:nvSpPr>
        <p:spPr>
          <a:xfrm>
            <a:off x="4796107" y="98403"/>
            <a:ext cx="4482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2331F4-FF33-1016-93AA-E59BBD6E63E6}"/>
              </a:ext>
            </a:extLst>
          </p:cNvPr>
          <p:cNvSpPr txBox="1"/>
          <p:nvPr/>
        </p:nvSpPr>
        <p:spPr>
          <a:xfrm>
            <a:off x="10139073" y="135468"/>
            <a:ext cx="19587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Web : </a:t>
            </a:r>
          </a:p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796E6B-C1A7-C359-6666-99CE574E5DAA}"/>
              </a:ext>
            </a:extLst>
          </p:cNvPr>
          <p:cNvSpPr txBox="1"/>
          <p:nvPr/>
        </p:nvSpPr>
        <p:spPr>
          <a:xfrm>
            <a:off x="9628094" y="3722205"/>
            <a:ext cx="2469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SiteWeb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http://eauville.msem.univ-montp2.fr/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7602C4F-4C6E-89BE-DB0D-54BF81F84208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506070" y="273424"/>
            <a:ext cx="439260" cy="840175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6798FA49-1B0E-E740-065D-466F10395390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 flipV="1">
            <a:off x="1506070" y="1113599"/>
            <a:ext cx="439260" cy="1278367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AA64DBAB-887A-50E6-0C16-03D92DCAEF59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1506070" y="789875"/>
            <a:ext cx="439260" cy="323724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29EB44A-1128-8C24-DD11-74D8F922F71E}"/>
              </a:ext>
            </a:extLst>
          </p:cNvPr>
          <p:cNvSpPr txBox="1"/>
          <p:nvPr/>
        </p:nvSpPr>
        <p:spPr>
          <a:xfrm>
            <a:off x="1945330" y="1801256"/>
            <a:ext cx="1990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Stockage des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concaténé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en cours: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depuis 1</a:t>
            </a:r>
            <a:r>
              <a:rPr lang="fr-FR" sz="9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1904E4-2F70-CC8E-66BF-E5EE150A7A2C}"/>
              </a:ext>
            </a:extLst>
          </p:cNvPr>
          <p:cNvSpPr txBox="1"/>
          <p:nvPr/>
        </p:nvSpPr>
        <p:spPr>
          <a:xfrm>
            <a:off x="1945330" y="2790433"/>
            <a:ext cx="199017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E: Stockage des données calibrées P par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depuis 1</a:t>
            </a:r>
            <a:r>
              <a:rPr lang="fr-FR" sz="11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matrice creuse like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D06BCFC-B0F2-5A3B-E592-8E6F184DEA78}"/>
              </a:ext>
            </a:extLst>
          </p:cNvPr>
          <p:cNvSpPr txBox="1"/>
          <p:nvPr/>
        </p:nvSpPr>
        <p:spPr>
          <a:xfrm>
            <a:off x="1945330" y="5687867"/>
            <a:ext cx="199017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F: Stockage des données format « 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DataSuds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»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fois par an (à date de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MàJ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AEE05EB-6069-CB6F-95AB-F004790597AA}"/>
              </a:ext>
            </a:extLst>
          </p:cNvPr>
          <p:cNvSpPr txBox="1"/>
          <p:nvPr/>
        </p:nvSpPr>
        <p:spPr>
          <a:xfrm>
            <a:off x="9628094" y="5247150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SiteWeb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DataSuds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D2AB9D8-3AA9-E58B-7311-F187790E3AD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935505" y="5385650"/>
            <a:ext cx="5692589" cy="60229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44B41-1174-F25A-86F1-E43EB720674C}"/>
              </a:ext>
            </a:extLst>
          </p:cNvPr>
          <p:cNvCxnSpPr/>
          <p:nvPr/>
        </p:nvCxnSpPr>
        <p:spPr>
          <a:xfrm>
            <a:off x="286871" y="871312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DF3726-5D42-366B-60BE-ED6DEC7C1C50}"/>
              </a:ext>
            </a:extLst>
          </p:cNvPr>
          <p:cNvCxnSpPr/>
          <p:nvPr/>
        </p:nvCxnSpPr>
        <p:spPr>
          <a:xfrm>
            <a:off x="286871" y="832764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F119D-5878-2EF7-5B64-49DB9F40EE1A}"/>
              </a:ext>
            </a:extLst>
          </p:cNvPr>
          <p:cNvSpPr txBox="1"/>
          <p:nvPr/>
        </p:nvSpPr>
        <p:spPr>
          <a:xfrm>
            <a:off x="797853" y="775531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C7A56D-F9FD-BDD4-802C-BE8A04005665}"/>
              </a:ext>
            </a:extLst>
          </p:cNvPr>
          <p:cNvSpPr txBox="1"/>
          <p:nvPr/>
        </p:nvSpPr>
        <p:spPr>
          <a:xfrm>
            <a:off x="797853" y="849437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46D7F5-79B4-D947-7F3E-F9A5118911B4}"/>
              </a:ext>
            </a:extLst>
          </p:cNvPr>
          <p:cNvSpPr txBox="1"/>
          <p:nvPr/>
        </p:nvSpPr>
        <p:spPr>
          <a:xfrm>
            <a:off x="797852" y="812484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D08DCC5-039C-1547-3888-2614A7852085}"/>
              </a:ext>
            </a:extLst>
          </p:cNvPr>
          <p:cNvCxnSpPr/>
          <p:nvPr/>
        </p:nvCxnSpPr>
        <p:spPr>
          <a:xfrm>
            <a:off x="286871" y="794216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C0F76807-4D52-90F7-B4B2-7201851DD226}"/>
              </a:ext>
            </a:extLst>
          </p:cNvPr>
          <p:cNvCxnSpPr>
            <a:cxnSpLocks/>
            <a:stCxn id="118" idx="1"/>
            <a:endCxn id="27" idx="3"/>
          </p:cNvCxnSpPr>
          <p:nvPr/>
        </p:nvCxnSpPr>
        <p:spPr>
          <a:xfrm rot="10800000" flipV="1">
            <a:off x="3935505" y="1712326"/>
            <a:ext cx="860602" cy="14628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6869C22-4A62-23B6-5A48-B658814C0F71}"/>
              </a:ext>
            </a:extLst>
          </p:cNvPr>
          <p:cNvCxnSpPr>
            <a:cxnSpLocks/>
            <a:stCxn id="118" idx="1"/>
            <a:endCxn id="26" idx="3"/>
          </p:cNvCxnSpPr>
          <p:nvPr/>
        </p:nvCxnSpPr>
        <p:spPr>
          <a:xfrm rot="10800000" flipV="1">
            <a:off x="3935505" y="1712326"/>
            <a:ext cx="860602" cy="41209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E17F057-9E1E-1AD6-5845-6EDFF969EB1A}"/>
              </a:ext>
            </a:extLst>
          </p:cNvPr>
          <p:cNvSpPr txBox="1"/>
          <p:nvPr/>
        </p:nvSpPr>
        <p:spPr>
          <a:xfrm>
            <a:off x="1945330" y="721184"/>
            <a:ext cx="199017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(pas de temps variables, qté données variables)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Supprimées quand donnée concaténées écrites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D4D485C2-42A7-2FD7-B59C-2DB6ECC0A831}"/>
              </a:ext>
            </a:extLst>
          </p:cNvPr>
          <p:cNvCxnSpPr>
            <a:cxnSpLocks/>
            <a:stCxn id="51" idx="3"/>
            <a:endCxn id="118" idx="1"/>
          </p:cNvCxnSpPr>
          <p:nvPr/>
        </p:nvCxnSpPr>
        <p:spPr>
          <a:xfrm>
            <a:off x="3935505" y="1113599"/>
            <a:ext cx="860602" cy="5987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316B1E16-40CE-2CF6-4619-35250B83CA50}"/>
              </a:ext>
            </a:extLst>
          </p:cNvPr>
          <p:cNvCxnSpPr>
            <a:cxnSpLocks/>
            <a:stCxn id="118" idx="1"/>
            <a:endCxn id="28" idx="3"/>
          </p:cNvCxnSpPr>
          <p:nvPr/>
        </p:nvCxnSpPr>
        <p:spPr>
          <a:xfrm rot="10800000" flipV="1">
            <a:off x="3935505" y="1712327"/>
            <a:ext cx="860602" cy="427562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D3591767-C6AC-D14F-0B78-8A84D7E18503}"/>
              </a:ext>
            </a:extLst>
          </p:cNvPr>
          <p:cNvSpPr txBox="1"/>
          <p:nvPr/>
        </p:nvSpPr>
        <p:spPr>
          <a:xfrm>
            <a:off x="797853" y="739152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A115D23-DB2D-A422-EF25-1E4FBE6DEEE2}"/>
              </a:ext>
            </a:extLst>
          </p:cNvPr>
          <p:cNvCxnSpPr/>
          <p:nvPr/>
        </p:nvCxnSpPr>
        <p:spPr>
          <a:xfrm>
            <a:off x="286871" y="757836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C1BE508D-E033-2343-4BE9-74B789FC2E4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278471" y="366301"/>
            <a:ext cx="860602" cy="239934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FDC4D18-7EDD-265D-B959-A02BCE61A78A}"/>
              </a:ext>
            </a:extLst>
          </p:cNvPr>
          <p:cNvSpPr txBox="1"/>
          <p:nvPr/>
        </p:nvSpPr>
        <p:spPr>
          <a:xfrm>
            <a:off x="4796107" y="2226597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G: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Données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FADCA-5593-C5E5-729C-D68E59B17384}"/>
              </a:ext>
            </a:extLst>
          </p:cNvPr>
          <p:cNvSpPr txBox="1"/>
          <p:nvPr/>
        </p:nvSpPr>
        <p:spPr>
          <a:xfrm>
            <a:off x="4796107" y="1573827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47B942F-273F-2E72-0283-B2A5D6AC9829}"/>
              </a:ext>
            </a:extLst>
          </p:cNvPr>
          <p:cNvSpPr txBox="1"/>
          <p:nvPr/>
        </p:nvSpPr>
        <p:spPr>
          <a:xfrm>
            <a:off x="4796107" y="2952758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H: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eauville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Données/Graphiques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8118699-7B49-F5AB-C8B1-62BC0225CBA1}"/>
              </a:ext>
            </a:extLst>
          </p:cNvPr>
          <p:cNvSpPr txBox="1"/>
          <p:nvPr/>
        </p:nvSpPr>
        <p:spPr>
          <a:xfrm>
            <a:off x="4796107" y="2586787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 fond de carte »</a:t>
            </a:r>
          </a:p>
        </p:txBody>
      </p: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3A103DEF-0DB1-9B28-A69C-1D7CE434D2A3}"/>
              </a:ext>
            </a:extLst>
          </p:cNvPr>
          <p:cNvCxnSpPr>
            <a:cxnSpLocks/>
            <a:stCxn id="118" idx="1"/>
            <a:endCxn id="117" idx="1"/>
          </p:cNvCxnSpPr>
          <p:nvPr/>
        </p:nvCxnSpPr>
        <p:spPr>
          <a:xfrm rot="10800000" flipV="1">
            <a:off x="4796107" y="1712327"/>
            <a:ext cx="12700" cy="652770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1F8FC66-7212-E7F6-D537-529ABFF3F333}"/>
              </a:ext>
            </a:extLst>
          </p:cNvPr>
          <p:cNvSpPr txBox="1"/>
          <p:nvPr/>
        </p:nvSpPr>
        <p:spPr>
          <a:xfrm>
            <a:off x="797852" y="698791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9A78F36-76CA-3911-3D7F-2BEA131E5CD7}"/>
              </a:ext>
            </a:extLst>
          </p:cNvPr>
          <p:cNvCxnSpPr/>
          <p:nvPr/>
        </p:nvCxnSpPr>
        <p:spPr>
          <a:xfrm>
            <a:off x="286871" y="717475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5E700C21-0F00-20CE-1199-10B637A1D7FB}"/>
              </a:ext>
            </a:extLst>
          </p:cNvPr>
          <p:cNvCxnSpPr>
            <a:cxnSpLocks/>
            <a:stCxn id="119" idx="3"/>
            <a:endCxn id="11" idx="0"/>
          </p:cNvCxnSpPr>
          <p:nvPr/>
        </p:nvCxnSpPr>
        <p:spPr>
          <a:xfrm>
            <a:off x="9278471" y="3091258"/>
            <a:ext cx="1584512" cy="630947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3634A864-A8AC-C5BC-1C36-4F100CB66E31}"/>
              </a:ext>
            </a:extLst>
          </p:cNvPr>
          <p:cNvCxnSpPr>
            <a:cxnSpLocks/>
            <a:stCxn id="120" idx="3"/>
            <a:endCxn id="10" idx="2"/>
          </p:cNvCxnSpPr>
          <p:nvPr/>
        </p:nvCxnSpPr>
        <p:spPr>
          <a:xfrm flipV="1">
            <a:off x="9278471" y="597133"/>
            <a:ext cx="1840001" cy="2128154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34430DF3-CEA8-D81F-61A4-C04BA546125B}"/>
              </a:ext>
            </a:extLst>
          </p:cNvPr>
          <p:cNvCxnSpPr>
            <a:cxnSpLocks/>
            <a:stCxn id="117" idx="3"/>
            <a:endCxn id="10" idx="2"/>
          </p:cNvCxnSpPr>
          <p:nvPr/>
        </p:nvCxnSpPr>
        <p:spPr>
          <a:xfrm flipV="1">
            <a:off x="9278471" y="597133"/>
            <a:ext cx="1840001" cy="1767964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>
            <a:extLst>
              <a:ext uri="{FF2B5EF4-FFF2-40B4-BE49-F238E27FC236}">
                <a16:creationId xmlns:a16="http://schemas.microsoft.com/office/drawing/2014/main" id="{DBEFA5B2-19A1-9C53-4428-B3B9B7DEE39D}"/>
              </a:ext>
            </a:extLst>
          </p:cNvPr>
          <p:cNvSpPr txBox="1"/>
          <p:nvPr/>
        </p:nvSpPr>
        <p:spPr>
          <a:xfrm>
            <a:off x="9628094" y="6241025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E0E2742D-ECA9-0460-EC31-E3E18FD98954}"/>
              </a:ext>
            </a:extLst>
          </p:cNvPr>
          <p:cNvCxnSpPr>
            <a:cxnSpLocks/>
            <a:stCxn id="26" idx="3"/>
            <a:endCxn id="156" idx="1"/>
          </p:cNvCxnSpPr>
          <p:nvPr/>
        </p:nvCxnSpPr>
        <p:spPr>
          <a:xfrm>
            <a:off x="3935505" y="2124422"/>
            <a:ext cx="5692589" cy="42551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5015CB60-5E9E-9E19-BAFF-C4DE7D773DAE}"/>
              </a:ext>
            </a:extLst>
          </p:cNvPr>
          <p:cNvSpPr txBox="1"/>
          <p:nvPr/>
        </p:nvSpPr>
        <p:spPr>
          <a:xfrm>
            <a:off x="71156" y="3618881"/>
            <a:ext cx="22282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 Analyse qualité données: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Interventions sur les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buFont typeface="Symbol" panose="05050102010706020507" pitchFamily="18" charset="2"/>
              <a:buChar char="Þ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Remplace des data par #NA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fabriquer</a:t>
            </a:r>
          </a:p>
        </p:txBody>
      </p:sp>
      <p:cxnSp>
        <p:nvCxnSpPr>
          <p:cNvPr id="176" name="Connecteur : en angle 175">
            <a:extLst>
              <a:ext uri="{FF2B5EF4-FFF2-40B4-BE49-F238E27FC236}">
                <a16:creationId xmlns:a16="http://schemas.microsoft.com/office/drawing/2014/main" id="{F3672AEF-B105-A01B-9627-3E7416FA8255}"/>
              </a:ext>
            </a:extLst>
          </p:cNvPr>
          <p:cNvCxnSpPr>
            <a:cxnSpLocks/>
            <a:stCxn id="173" idx="0"/>
          </p:cNvCxnSpPr>
          <p:nvPr/>
        </p:nvCxnSpPr>
        <p:spPr>
          <a:xfrm rot="5400000" flipH="1" flipV="1">
            <a:off x="1770709" y="1099961"/>
            <a:ext cx="1933517" cy="310432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7F8DE9-2D92-12D7-35D5-8D1585C79682}"/>
              </a:ext>
            </a:extLst>
          </p:cNvPr>
          <p:cNvSpPr/>
          <p:nvPr/>
        </p:nvSpPr>
        <p:spPr>
          <a:xfrm>
            <a:off x="4478138" y="57270"/>
            <a:ext cx="7713861" cy="3410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F2DDA6-A7BC-E9B8-DFEA-37FA5C7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0 : Mise en place d’une copie de travail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3350E6-43AE-E879-49E0-DAC77961BFB8}"/>
              </a:ext>
            </a:extLst>
          </p:cNvPr>
          <p:cNvCxnSpPr/>
          <p:nvPr/>
        </p:nvCxnSpPr>
        <p:spPr>
          <a:xfrm>
            <a:off x="286872" y="9772668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AFE6C8-B1AB-3D63-86AD-37D8E46809F9}"/>
              </a:ext>
            </a:extLst>
          </p:cNvPr>
          <p:cNvCxnSpPr/>
          <p:nvPr/>
        </p:nvCxnSpPr>
        <p:spPr>
          <a:xfrm>
            <a:off x="286872" y="9387186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12C7379-10F6-ACF6-3971-6BA3F60D866E}"/>
              </a:ext>
            </a:extLst>
          </p:cNvPr>
          <p:cNvSpPr txBox="1"/>
          <p:nvPr/>
        </p:nvSpPr>
        <p:spPr>
          <a:xfrm>
            <a:off x="797854" y="8814860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20E039E-BD9A-F15C-9AE1-6F0578A3DED9}"/>
              </a:ext>
            </a:extLst>
          </p:cNvPr>
          <p:cNvSpPr txBox="1"/>
          <p:nvPr/>
        </p:nvSpPr>
        <p:spPr>
          <a:xfrm>
            <a:off x="797854" y="9553922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F8DAA7-2124-D9D7-270C-CC3ECEF75E11}"/>
              </a:ext>
            </a:extLst>
          </p:cNvPr>
          <p:cNvSpPr txBox="1"/>
          <p:nvPr/>
        </p:nvSpPr>
        <p:spPr>
          <a:xfrm>
            <a:off x="797853" y="9184391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D49DC54-21BE-AF18-F9AE-58F0786B951D}"/>
              </a:ext>
            </a:extLst>
          </p:cNvPr>
          <p:cNvCxnSpPr/>
          <p:nvPr/>
        </p:nvCxnSpPr>
        <p:spPr>
          <a:xfrm>
            <a:off x="286872" y="9001704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970C714-7110-2AD5-41C3-8DD0E81CFC00}"/>
              </a:ext>
            </a:extLst>
          </p:cNvPr>
          <p:cNvSpPr txBox="1"/>
          <p:nvPr/>
        </p:nvSpPr>
        <p:spPr>
          <a:xfrm>
            <a:off x="797854" y="8451068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319636B-ECCC-B40F-7C17-37C939D27F2C}"/>
              </a:ext>
            </a:extLst>
          </p:cNvPr>
          <p:cNvCxnSpPr/>
          <p:nvPr/>
        </p:nvCxnSpPr>
        <p:spPr>
          <a:xfrm>
            <a:off x="286872" y="8637912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10CEB8F-0161-9736-D128-FC8128C0D1B7}"/>
              </a:ext>
            </a:extLst>
          </p:cNvPr>
          <p:cNvSpPr txBox="1"/>
          <p:nvPr/>
        </p:nvSpPr>
        <p:spPr>
          <a:xfrm>
            <a:off x="797853" y="8047457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46BE20-0B92-DB30-D67B-DB8E5605DB15}"/>
              </a:ext>
            </a:extLst>
          </p:cNvPr>
          <p:cNvCxnSpPr/>
          <p:nvPr/>
        </p:nvCxnSpPr>
        <p:spPr>
          <a:xfrm>
            <a:off x="286872" y="8234301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59BDE39-F02A-C4C7-8964-B70D9ADAB214}"/>
              </a:ext>
            </a:extLst>
          </p:cNvPr>
          <p:cNvSpPr txBox="1"/>
          <p:nvPr/>
        </p:nvSpPr>
        <p:spPr>
          <a:xfrm>
            <a:off x="9628095" y="7300568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CE1BABE-E94D-DCBA-FCB9-C839E7DD6C52}"/>
              </a:ext>
            </a:extLst>
          </p:cNvPr>
          <p:cNvSpPr txBox="1"/>
          <p:nvPr/>
        </p:nvSpPr>
        <p:spPr>
          <a:xfrm>
            <a:off x="3796531" y="1066374"/>
            <a:ext cx="26729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FTP HSM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6F7ACC3-266B-2200-8B95-D5148D577F30}"/>
              </a:ext>
            </a:extLst>
          </p:cNvPr>
          <p:cNvSpPr txBox="1"/>
          <p:nvPr/>
        </p:nvSpPr>
        <p:spPr>
          <a:xfrm>
            <a:off x="8063748" y="2267650"/>
            <a:ext cx="26729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OVH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F382754-31CD-DEF5-4F67-07CFBF75F4B8}"/>
              </a:ext>
            </a:extLst>
          </p:cNvPr>
          <p:cNvGrpSpPr/>
          <p:nvPr/>
        </p:nvGrpSpPr>
        <p:grpSpPr>
          <a:xfrm>
            <a:off x="1945330" y="1081972"/>
            <a:ext cx="1851201" cy="2504025"/>
            <a:chOff x="94129" y="80682"/>
            <a:chExt cx="1851201" cy="2504025"/>
          </a:xfrm>
        </p:grpSpPr>
        <p:sp>
          <p:nvSpPr>
            <p:cNvPr id="78" name="Organigramme : Opération manuelle 77">
              <a:extLst>
                <a:ext uri="{FF2B5EF4-FFF2-40B4-BE49-F238E27FC236}">
                  <a16:creationId xmlns:a16="http://schemas.microsoft.com/office/drawing/2014/main" id="{3134E1F7-1D0F-819D-A183-8244CAA69DBC}"/>
                </a:ext>
              </a:extLst>
            </p:cNvPr>
            <p:cNvSpPr/>
            <p:nvPr/>
          </p:nvSpPr>
          <p:spPr>
            <a:xfrm>
              <a:off x="94129" y="80682"/>
              <a:ext cx="1568823" cy="385483"/>
            </a:xfrm>
            <a:prstGeom prst="flowChartManualOpe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Pluvio</a:t>
              </a:r>
              <a:r>
                <a:rPr lang="fr-FR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1</a:t>
              </a:r>
            </a:p>
          </p:txBody>
        </p:sp>
        <p:sp>
          <p:nvSpPr>
            <p:cNvPr id="79" name="Organigramme : Opération manuelle 78">
              <a:extLst>
                <a:ext uri="{FF2B5EF4-FFF2-40B4-BE49-F238E27FC236}">
                  <a16:creationId xmlns:a16="http://schemas.microsoft.com/office/drawing/2014/main" id="{52EA8412-0675-1D76-B756-038244502986}"/>
                </a:ext>
              </a:extLst>
            </p:cNvPr>
            <p:cNvSpPr/>
            <p:nvPr/>
          </p:nvSpPr>
          <p:spPr>
            <a:xfrm>
              <a:off x="94129" y="597133"/>
              <a:ext cx="1568823" cy="385483"/>
            </a:xfrm>
            <a:prstGeom prst="flowChartManualOpe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Pluvio</a:t>
              </a:r>
              <a:r>
                <a:rPr lang="fr-FR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2</a:t>
              </a:r>
            </a:p>
          </p:txBody>
        </p:sp>
        <p:sp>
          <p:nvSpPr>
            <p:cNvPr id="80" name="Organigramme : Opération manuelle 79">
              <a:extLst>
                <a:ext uri="{FF2B5EF4-FFF2-40B4-BE49-F238E27FC236}">
                  <a16:creationId xmlns:a16="http://schemas.microsoft.com/office/drawing/2014/main" id="{33F02552-3002-510B-3D8D-AC0336395C79}"/>
                </a:ext>
              </a:extLst>
            </p:cNvPr>
            <p:cNvSpPr/>
            <p:nvPr/>
          </p:nvSpPr>
          <p:spPr>
            <a:xfrm>
              <a:off x="94129" y="2199224"/>
              <a:ext cx="1568823" cy="385483"/>
            </a:xfrm>
            <a:prstGeom prst="flowChartManualOpe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Pluvio</a:t>
              </a:r>
              <a:r>
                <a:rPr lang="fr-FR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N</a:t>
              </a:r>
            </a:p>
          </p:txBody>
        </p:sp>
        <p:cxnSp>
          <p:nvCxnSpPr>
            <p:cNvPr id="81" name="Connecteur : en angle 80">
              <a:extLst>
                <a:ext uri="{FF2B5EF4-FFF2-40B4-BE49-F238E27FC236}">
                  <a16:creationId xmlns:a16="http://schemas.microsoft.com/office/drawing/2014/main" id="{DF199A9D-FB3B-FE76-0592-438DB1FD981D}"/>
                </a:ext>
              </a:extLst>
            </p:cNvPr>
            <p:cNvCxnSpPr>
              <a:cxnSpLocks/>
              <a:stCxn id="78" idx="3"/>
              <a:endCxn id="91" idx="1"/>
            </p:cNvCxnSpPr>
            <p:nvPr/>
          </p:nvCxnSpPr>
          <p:spPr>
            <a:xfrm>
              <a:off x="1506070" y="273424"/>
              <a:ext cx="439260" cy="955592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 : en angle 81">
              <a:extLst>
                <a:ext uri="{FF2B5EF4-FFF2-40B4-BE49-F238E27FC236}">
                  <a16:creationId xmlns:a16="http://schemas.microsoft.com/office/drawing/2014/main" id="{3849C0C1-150F-4CC2-3091-625EAA8747D3}"/>
                </a:ext>
              </a:extLst>
            </p:cNvPr>
            <p:cNvCxnSpPr>
              <a:cxnSpLocks/>
              <a:stCxn id="80" idx="3"/>
              <a:endCxn id="91" idx="1"/>
            </p:cNvCxnSpPr>
            <p:nvPr/>
          </p:nvCxnSpPr>
          <p:spPr>
            <a:xfrm flipV="1">
              <a:off x="1506070" y="1229016"/>
              <a:ext cx="439260" cy="1162950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 : en angle 82">
              <a:extLst>
                <a:ext uri="{FF2B5EF4-FFF2-40B4-BE49-F238E27FC236}">
                  <a16:creationId xmlns:a16="http://schemas.microsoft.com/office/drawing/2014/main" id="{6042035D-BD9A-D60D-0952-45DEB2CD73A6}"/>
                </a:ext>
              </a:extLst>
            </p:cNvPr>
            <p:cNvCxnSpPr>
              <a:cxnSpLocks/>
              <a:stCxn id="79" idx="3"/>
              <a:endCxn id="91" idx="1"/>
            </p:cNvCxnSpPr>
            <p:nvPr/>
          </p:nvCxnSpPr>
          <p:spPr>
            <a:xfrm>
              <a:off x="1506070" y="789875"/>
              <a:ext cx="439260" cy="439141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5ECE9F7-833E-F5AA-4B02-307EACC1A4AD}"/>
              </a:ext>
            </a:extLst>
          </p:cNvPr>
          <p:cNvCxnSpPr/>
          <p:nvPr/>
        </p:nvCxnSpPr>
        <p:spPr>
          <a:xfrm>
            <a:off x="286871" y="971441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563404-8A82-0F4F-92CB-CE3EAF74904B}"/>
              </a:ext>
            </a:extLst>
          </p:cNvPr>
          <p:cNvCxnSpPr/>
          <p:nvPr/>
        </p:nvCxnSpPr>
        <p:spPr>
          <a:xfrm>
            <a:off x="286871" y="932893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01C50314-A954-447B-13FA-EF95C8A56F55}"/>
              </a:ext>
            </a:extLst>
          </p:cNvPr>
          <p:cNvSpPr txBox="1"/>
          <p:nvPr/>
        </p:nvSpPr>
        <p:spPr>
          <a:xfrm>
            <a:off x="797853" y="875660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FA39115-356B-996B-41B5-5565BCF85E5B}"/>
              </a:ext>
            </a:extLst>
          </p:cNvPr>
          <p:cNvSpPr txBox="1"/>
          <p:nvPr/>
        </p:nvSpPr>
        <p:spPr>
          <a:xfrm>
            <a:off x="797853" y="949566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A19E11-96A9-2508-BD4A-2E0F5391C322}"/>
              </a:ext>
            </a:extLst>
          </p:cNvPr>
          <p:cNvSpPr txBox="1"/>
          <p:nvPr/>
        </p:nvSpPr>
        <p:spPr>
          <a:xfrm>
            <a:off x="797852" y="912613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6EEC353-AE4F-A570-0C9D-BCA9A5B2ADBA}"/>
              </a:ext>
            </a:extLst>
          </p:cNvPr>
          <p:cNvCxnSpPr/>
          <p:nvPr/>
        </p:nvCxnSpPr>
        <p:spPr>
          <a:xfrm>
            <a:off x="286871" y="894345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AE1741AB-5DFE-67CC-9FD1-2964E99C60E9}"/>
              </a:ext>
            </a:extLst>
          </p:cNvPr>
          <p:cNvCxnSpPr>
            <a:cxnSpLocks/>
            <a:stCxn id="91" idx="3"/>
            <a:endCxn id="98" idx="3"/>
          </p:cNvCxnSpPr>
          <p:nvPr/>
        </p:nvCxnSpPr>
        <p:spPr>
          <a:xfrm>
            <a:off x="6469508" y="2230306"/>
            <a:ext cx="12700" cy="659464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F92E6E51-2852-45E0-CB0D-C48F85F1432A}"/>
              </a:ext>
            </a:extLst>
          </p:cNvPr>
          <p:cNvSpPr txBox="1"/>
          <p:nvPr/>
        </p:nvSpPr>
        <p:spPr>
          <a:xfrm>
            <a:off x="3796531" y="1722474"/>
            <a:ext cx="267297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A0: Données brutes P+V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(pas de temps variables, qté données variables)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Supprimées quand donnée concaténées écrites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6311CA5-89A6-5780-4773-7ABA4F29524A}"/>
              </a:ext>
            </a:extLst>
          </p:cNvPr>
          <p:cNvSpPr txBox="1"/>
          <p:nvPr/>
        </p:nvSpPr>
        <p:spPr>
          <a:xfrm>
            <a:off x="797853" y="839281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70ECE624-64EF-BD37-CEC7-B0E2DC8F96D5}"/>
              </a:ext>
            </a:extLst>
          </p:cNvPr>
          <p:cNvCxnSpPr/>
          <p:nvPr/>
        </p:nvCxnSpPr>
        <p:spPr>
          <a:xfrm>
            <a:off x="286871" y="857965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D6E5ABE6-0EC4-5136-32F0-F7577DC37835}"/>
              </a:ext>
            </a:extLst>
          </p:cNvPr>
          <p:cNvSpPr txBox="1"/>
          <p:nvPr/>
        </p:nvSpPr>
        <p:spPr>
          <a:xfrm>
            <a:off x="797852" y="798920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AE29DD7-925B-7568-EAF4-3ECBF1996985}"/>
              </a:ext>
            </a:extLst>
          </p:cNvPr>
          <p:cNvCxnSpPr/>
          <p:nvPr/>
        </p:nvCxnSpPr>
        <p:spPr>
          <a:xfrm>
            <a:off x="286871" y="817604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F3206E08-DE2C-2DCC-9BA1-3B0CC81F01D3}"/>
              </a:ext>
            </a:extLst>
          </p:cNvPr>
          <p:cNvSpPr txBox="1"/>
          <p:nvPr/>
        </p:nvSpPr>
        <p:spPr>
          <a:xfrm>
            <a:off x="2017059" y="4383376"/>
            <a:ext cx="68046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Processus à réaliser en temps réel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de la tâche: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Copier les fichiers A0 sur le serveur FTP =&gt; génère les fichiers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copier que 2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Hydropolis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Polytech</a:t>
            </a:r>
          </a:p>
          <a:p>
            <a:pPr lvl="1"/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terme les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enverront directement vers le dossier « A »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3E023BB-A7CA-B9BE-7E47-5EFBF63B8A40}"/>
              </a:ext>
            </a:extLst>
          </p:cNvPr>
          <p:cNvSpPr txBox="1"/>
          <p:nvPr/>
        </p:nvSpPr>
        <p:spPr>
          <a:xfrm>
            <a:off x="3796531" y="2751270"/>
            <a:ext cx="26729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= copie de A0 (seulement 2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12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F2DDA6-A7BC-E9B8-DFEA-37FA5C7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1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3350E6-43AE-E879-49E0-DAC77961BFB8}"/>
              </a:ext>
            </a:extLst>
          </p:cNvPr>
          <p:cNvCxnSpPr/>
          <p:nvPr/>
        </p:nvCxnSpPr>
        <p:spPr>
          <a:xfrm>
            <a:off x="286872" y="9772668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AFE6C8-B1AB-3D63-86AD-37D8E46809F9}"/>
              </a:ext>
            </a:extLst>
          </p:cNvPr>
          <p:cNvCxnSpPr/>
          <p:nvPr/>
        </p:nvCxnSpPr>
        <p:spPr>
          <a:xfrm>
            <a:off x="286872" y="9387186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12C7379-10F6-ACF6-3971-6BA3F60D866E}"/>
              </a:ext>
            </a:extLst>
          </p:cNvPr>
          <p:cNvSpPr txBox="1"/>
          <p:nvPr/>
        </p:nvSpPr>
        <p:spPr>
          <a:xfrm>
            <a:off x="797854" y="8814860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20E039E-BD9A-F15C-9AE1-6F0578A3DED9}"/>
              </a:ext>
            </a:extLst>
          </p:cNvPr>
          <p:cNvSpPr txBox="1"/>
          <p:nvPr/>
        </p:nvSpPr>
        <p:spPr>
          <a:xfrm>
            <a:off x="797854" y="9553922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F8DAA7-2124-D9D7-270C-CC3ECEF75E11}"/>
              </a:ext>
            </a:extLst>
          </p:cNvPr>
          <p:cNvSpPr txBox="1"/>
          <p:nvPr/>
        </p:nvSpPr>
        <p:spPr>
          <a:xfrm>
            <a:off x="797853" y="9184391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D49DC54-21BE-AF18-F9AE-58F0786B951D}"/>
              </a:ext>
            </a:extLst>
          </p:cNvPr>
          <p:cNvCxnSpPr/>
          <p:nvPr/>
        </p:nvCxnSpPr>
        <p:spPr>
          <a:xfrm>
            <a:off x="286872" y="9001704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970C714-7110-2AD5-41C3-8DD0E81CFC00}"/>
              </a:ext>
            </a:extLst>
          </p:cNvPr>
          <p:cNvSpPr txBox="1"/>
          <p:nvPr/>
        </p:nvSpPr>
        <p:spPr>
          <a:xfrm>
            <a:off x="797854" y="8451068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319636B-ECCC-B40F-7C17-37C939D27F2C}"/>
              </a:ext>
            </a:extLst>
          </p:cNvPr>
          <p:cNvCxnSpPr/>
          <p:nvPr/>
        </p:nvCxnSpPr>
        <p:spPr>
          <a:xfrm>
            <a:off x="286872" y="8637912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10CEB8F-0161-9736-D128-FC8128C0D1B7}"/>
              </a:ext>
            </a:extLst>
          </p:cNvPr>
          <p:cNvSpPr txBox="1"/>
          <p:nvPr/>
        </p:nvSpPr>
        <p:spPr>
          <a:xfrm>
            <a:off x="797853" y="8047457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46BE20-0B92-DB30-D67B-DB8E5605DB15}"/>
              </a:ext>
            </a:extLst>
          </p:cNvPr>
          <p:cNvCxnSpPr/>
          <p:nvPr/>
        </p:nvCxnSpPr>
        <p:spPr>
          <a:xfrm>
            <a:off x="286872" y="8234301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59BDE39-F02A-C4C7-8964-B70D9ADAB214}"/>
              </a:ext>
            </a:extLst>
          </p:cNvPr>
          <p:cNvSpPr txBox="1"/>
          <p:nvPr/>
        </p:nvSpPr>
        <p:spPr>
          <a:xfrm>
            <a:off x="9628095" y="7300568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CE1BABE-E94D-DCBA-FCB9-C839E7DD6C52}"/>
              </a:ext>
            </a:extLst>
          </p:cNvPr>
          <p:cNvSpPr txBox="1"/>
          <p:nvPr/>
        </p:nvSpPr>
        <p:spPr>
          <a:xfrm>
            <a:off x="1313307" y="1063884"/>
            <a:ext cx="3635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HSM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6F7ACC3-266B-2200-8B95-D5148D577F30}"/>
              </a:ext>
            </a:extLst>
          </p:cNvPr>
          <p:cNvSpPr txBox="1"/>
          <p:nvPr/>
        </p:nvSpPr>
        <p:spPr>
          <a:xfrm>
            <a:off x="6396313" y="1063884"/>
            <a:ext cx="44000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5ECE9F7-833E-F5AA-4B02-307EACC1A4AD}"/>
              </a:ext>
            </a:extLst>
          </p:cNvPr>
          <p:cNvCxnSpPr/>
          <p:nvPr/>
        </p:nvCxnSpPr>
        <p:spPr>
          <a:xfrm>
            <a:off x="286871" y="971441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563404-8A82-0F4F-92CB-CE3EAF74904B}"/>
              </a:ext>
            </a:extLst>
          </p:cNvPr>
          <p:cNvCxnSpPr/>
          <p:nvPr/>
        </p:nvCxnSpPr>
        <p:spPr>
          <a:xfrm>
            <a:off x="286871" y="932893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01C50314-A954-447B-13FA-EF95C8A56F55}"/>
              </a:ext>
            </a:extLst>
          </p:cNvPr>
          <p:cNvSpPr txBox="1"/>
          <p:nvPr/>
        </p:nvSpPr>
        <p:spPr>
          <a:xfrm>
            <a:off x="797853" y="875660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FA39115-356B-996B-41B5-5565BCF85E5B}"/>
              </a:ext>
            </a:extLst>
          </p:cNvPr>
          <p:cNvSpPr txBox="1"/>
          <p:nvPr/>
        </p:nvSpPr>
        <p:spPr>
          <a:xfrm>
            <a:off x="797853" y="949566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A19E11-96A9-2508-BD4A-2E0F5391C322}"/>
              </a:ext>
            </a:extLst>
          </p:cNvPr>
          <p:cNvSpPr txBox="1"/>
          <p:nvPr/>
        </p:nvSpPr>
        <p:spPr>
          <a:xfrm>
            <a:off x="797852" y="912613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6EEC353-AE4F-A570-0C9D-BCA9A5B2ADBA}"/>
              </a:ext>
            </a:extLst>
          </p:cNvPr>
          <p:cNvCxnSpPr/>
          <p:nvPr/>
        </p:nvCxnSpPr>
        <p:spPr>
          <a:xfrm>
            <a:off x="286871" y="894345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6311CA5-89A6-5780-4773-7ABA4F29524A}"/>
              </a:ext>
            </a:extLst>
          </p:cNvPr>
          <p:cNvSpPr txBox="1"/>
          <p:nvPr/>
        </p:nvSpPr>
        <p:spPr>
          <a:xfrm>
            <a:off x="797853" y="839281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70ECE624-64EF-BD37-CEC7-B0E2DC8F96D5}"/>
              </a:ext>
            </a:extLst>
          </p:cNvPr>
          <p:cNvCxnSpPr/>
          <p:nvPr/>
        </p:nvCxnSpPr>
        <p:spPr>
          <a:xfrm>
            <a:off x="286871" y="857965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D6E5ABE6-0EC4-5136-32F0-F7577DC37835}"/>
              </a:ext>
            </a:extLst>
          </p:cNvPr>
          <p:cNvSpPr txBox="1"/>
          <p:nvPr/>
        </p:nvSpPr>
        <p:spPr>
          <a:xfrm>
            <a:off x="797852" y="798920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AE29DD7-925B-7568-EAF4-3ECBF1996985}"/>
              </a:ext>
            </a:extLst>
          </p:cNvPr>
          <p:cNvCxnSpPr/>
          <p:nvPr/>
        </p:nvCxnSpPr>
        <p:spPr>
          <a:xfrm>
            <a:off x="286871" y="817604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F3206E08-DE2C-2DCC-9BA1-3B0CC81F01D3}"/>
              </a:ext>
            </a:extLst>
          </p:cNvPr>
          <p:cNvSpPr txBox="1"/>
          <p:nvPr/>
        </p:nvSpPr>
        <p:spPr>
          <a:xfrm>
            <a:off x="5387361" y="3964900"/>
            <a:ext cx="680463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1 (Temps réel)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Récupérer fichiers A (attention à la fréquence)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Récupère fichiers D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 les données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génère fichiers C =&gt; Script HSM: spécifier les contraintes sur le format de la fonction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Génère fichiers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=&gt; Script HSM: spécifier les contraintes sur le format de la fonction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envoyer C sur le FTP et écraser les fichiers existants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Supprimer A sur FTP (attention vérifier qu’il n’y a de nouveaux fichiers qui soient arrivés pendant les étapes 1 à 5)</a:t>
            </a:r>
          </a:p>
          <a:p>
            <a:pPr marL="685800" lvl="1" indent="-228600">
              <a:buFont typeface="+mj-lt"/>
              <a:buAutoNum type="arabicPeriod"/>
            </a:pP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supprimer C sur OVH (au 15</a:t>
            </a:r>
            <a:r>
              <a:rPr lang="fr-FR" sz="1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 pour l’année N-1)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3E023BB-A7CA-B9BE-7E47-5EFBF63B8A40}"/>
              </a:ext>
            </a:extLst>
          </p:cNvPr>
          <p:cNvSpPr txBox="1"/>
          <p:nvPr/>
        </p:nvSpPr>
        <p:spPr>
          <a:xfrm>
            <a:off x="1313307" y="1767044"/>
            <a:ext cx="36352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353BB2-D2DD-830D-3EC5-C06E0406B709}"/>
              </a:ext>
            </a:extLst>
          </p:cNvPr>
          <p:cNvSpPr txBox="1"/>
          <p:nvPr/>
        </p:nvSpPr>
        <p:spPr>
          <a:xfrm>
            <a:off x="1313307" y="3245075"/>
            <a:ext cx="36352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Stockage des données brutes P+V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concaténé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en cours: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depuis 1</a:t>
            </a:r>
            <a:r>
              <a:rPr lang="fr-FR" sz="12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E0BEFA-20CB-5E14-818F-427A5AACDB04}"/>
              </a:ext>
            </a:extLst>
          </p:cNvPr>
          <p:cNvSpPr txBox="1"/>
          <p:nvPr/>
        </p:nvSpPr>
        <p:spPr>
          <a:xfrm>
            <a:off x="1313307" y="2104979"/>
            <a:ext cx="36352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 Analyse qualité données: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Interventions sur les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buFont typeface="Symbol" panose="05050102010706020507" pitchFamily="18" charset="2"/>
              <a:buChar char="Þ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Remplace des data par #NA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définir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D3F59E-7F7D-A9EE-5697-71C9498AB0A5}"/>
              </a:ext>
            </a:extLst>
          </p:cNvPr>
          <p:cNvSpPr txBox="1"/>
          <p:nvPr/>
        </p:nvSpPr>
        <p:spPr>
          <a:xfrm>
            <a:off x="6396313" y="2197096"/>
            <a:ext cx="44000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C de l’année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données reçues depuis le dernier traitement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1D00AB30-D677-1066-218E-68F334E7C9A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948518" y="2612595"/>
            <a:ext cx="1447795" cy="21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55F0770B-EA39-5049-A628-3836AB8F4B00}"/>
              </a:ext>
            </a:extLst>
          </p:cNvPr>
          <p:cNvCxnSpPr>
            <a:cxnSpLocks/>
            <a:stCxn id="98" idx="3"/>
            <a:endCxn id="5" idx="0"/>
          </p:cNvCxnSpPr>
          <p:nvPr/>
        </p:nvCxnSpPr>
        <p:spPr>
          <a:xfrm>
            <a:off x="4948518" y="1905544"/>
            <a:ext cx="3647810" cy="291552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AF3E9D3-968C-8462-184C-65E4E83472AA}"/>
              </a:ext>
            </a:extLst>
          </p:cNvPr>
          <p:cNvCxnSpPr>
            <a:cxnSpLocks/>
            <a:stCxn id="5" idx="2"/>
            <a:endCxn id="2" idx="3"/>
          </p:cNvCxnSpPr>
          <p:nvPr/>
        </p:nvCxnSpPr>
        <p:spPr>
          <a:xfrm rot="5400000">
            <a:off x="6456183" y="1520428"/>
            <a:ext cx="632481" cy="364781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1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F2DDA6-A7BC-E9B8-DFEA-37FA5C7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2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3350E6-43AE-E879-49E0-DAC77961BFB8}"/>
              </a:ext>
            </a:extLst>
          </p:cNvPr>
          <p:cNvCxnSpPr/>
          <p:nvPr/>
        </p:nvCxnSpPr>
        <p:spPr>
          <a:xfrm>
            <a:off x="286872" y="9772668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AFE6C8-B1AB-3D63-86AD-37D8E46809F9}"/>
              </a:ext>
            </a:extLst>
          </p:cNvPr>
          <p:cNvCxnSpPr/>
          <p:nvPr/>
        </p:nvCxnSpPr>
        <p:spPr>
          <a:xfrm>
            <a:off x="286872" y="9387186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12C7379-10F6-ACF6-3971-6BA3F60D866E}"/>
              </a:ext>
            </a:extLst>
          </p:cNvPr>
          <p:cNvSpPr txBox="1"/>
          <p:nvPr/>
        </p:nvSpPr>
        <p:spPr>
          <a:xfrm>
            <a:off x="797854" y="8814860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20E039E-BD9A-F15C-9AE1-6F0578A3DED9}"/>
              </a:ext>
            </a:extLst>
          </p:cNvPr>
          <p:cNvSpPr txBox="1"/>
          <p:nvPr/>
        </p:nvSpPr>
        <p:spPr>
          <a:xfrm>
            <a:off x="797854" y="9553922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F8DAA7-2124-D9D7-270C-CC3ECEF75E11}"/>
              </a:ext>
            </a:extLst>
          </p:cNvPr>
          <p:cNvSpPr txBox="1"/>
          <p:nvPr/>
        </p:nvSpPr>
        <p:spPr>
          <a:xfrm>
            <a:off x="797853" y="9184391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D49DC54-21BE-AF18-F9AE-58F0786B951D}"/>
              </a:ext>
            </a:extLst>
          </p:cNvPr>
          <p:cNvCxnSpPr/>
          <p:nvPr/>
        </p:nvCxnSpPr>
        <p:spPr>
          <a:xfrm>
            <a:off x="286872" y="9001704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970C714-7110-2AD5-41C3-8DD0E81CFC00}"/>
              </a:ext>
            </a:extLst>
          </p:cNvPr>
          <p:cNvSpPr txBox="1"/>
          <p:nvPr/>
        </p:nvSpPr>
        <p:spPr>
          <a:xfrm>
            <a:off x="797854" y="8451068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319636B-ECCC-B40F-7C17-37C939D27F2C}"/>
              </a:ext>
            </a:extLst>
          </p:cNvPr>
          <p:cNvCxnSpPr/>
          <p:nvPr/>
        </p:nvCxnSpPr>
        <p:spPr>
          <a:xfrm>
            <a:off x="286872" y="8637912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10CEB8F-0161-9736-D128-FC8128C0D1B7}"/>
              </a:ext>
            </a:extLst>
          </p:cNvPr>
          <p:cNvSpPr txBox="1"/>
          <p:nvPr/>
        </p:nvSpPr>
        <p:spPr>
          <a:xfrm>
            <a:off x="797853" y="8047457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46BE20-0B92-DB30-D67B-DB8E5605DB15}"/>
              </a:ext>
            </a:extLst>
          </p:cNvPr>
          <p:cNvCxnSpPr/>
          <p:nvPr/>
        </p:nvCxnSpPr>
        <p:spPr>
          <a:xfrm>
            <a:off x="286872" y="8234301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59BDE39-F02A-C4C7-8964-B70D9ADAB214}"/>
              </a:ext>
            </a:extLst>
          </p:cNvPr>
          <p:cNvSpPr txBox="1"/>
          <p:nvPr/>
        </p:nvSpPr>
        <p:spPr>
          <a:xfrm>
            <a:off x="9628095" y="7300568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CE1BABE-E94D-DCBA-FCB9-C839E7DD6C52}"/>
              </a:ext>
            </a:extLst>
          </p:cNvPr>
          <p:cNvSpPr txBox="1"/>
          <p:nvPr/>
        </p:nvSpPr>
        <p:spPr>
          <a:xfrm>
            <a:off x="1313307" y="1063884"/>
            <a:ext cx="3635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HSM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6F7ACC3-266B-2200-8B95-D5148D577F30}"/>
              </a:ext>
            </a:extLst>
          </p:cNvPr>
          <p:cNvSpPr txBox="1"/>
          <p:nvPr/>
        </p:nvSpPr>
        <p:spPr>
          <a:xfrm>
            <a:off x="6396313" y="1063884"/>
            <a:ext cx="44000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5ECE9F7-833E-F5AA-4B02-307EACC1A4AD}"/>
              </a:ext>
            </a:extLst>
          </p:cNvPr>
          <p:cNvCxnSpPr/>
          <p:nvPr/>
        </p:nvCxnSpPr>
        <p:spPr>
          <a:xfrm>
            <a:off x="286871" y="971441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563404-8A82-0F4F-92CB-CE3EAF74904B}"/>
              </a:ext>
            </a:extLst>
          </p:cNvPr>
          <p:cNvCxnSpPr/>
          <p:nvPr/>
        </p:nvCxnSpPr>
        <p:spPr>
          <a:xfrm>
            <a:off x="286871" y="932893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01C50314-A954-447B-13FA-EF95C8A56F55}"/>
              </a:ext>
            </a:extLst>
          </p:cNvPr>
          <p:cNvSpPr txBox="1"/>
          <p:nvPr/>
        </p:nvSpPr>
        <p:spPr>
          <a:xfrm>
            <a:off x="797853" y="875660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FA39115-356B-996B-41B5-5565BCF85E5B}"/>
              </a:ext>
            </a:extLst>
          </p:cNvPr>
          <p:cNvSpPr txBox="1"/>
          <p:nvPr/>
        </p:nvSpPr>
        <p:spPr>
          <a:xfrm>
            <a:off x="797853" y="949566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A19E11-96A9-2508-BD4A-2E0F5391C322}"/>
              </a:ext>
            </a:extLst>
          </p:cNvPr>
          <p:cNvSpPr txBox="1"/>
          <p:nvPr/>
        </p:nvSpPr>
        <p:spPr>
          <a:xfrm>
            <a:off x="797852" y="912613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6EEC353-AE4F-A570-0C9D-BCA9A5B2ADBA}"/>
              </a:ext>
            </a:extLst>
          </p:cNvPr>
          <p:cNvCxnSpPr/>
          <p:nvPr/>
        </p:nvCxnSpPr>
        <p:spPr>
          <a:xfrm>
            <a:off x="286871" y="894345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6311CA5-89A6-5780-4773-7ABA4F29524A}"/>
              </a:ext>
            </a:extLst>
          </p:cNvPr>
          <p:cNvSpPr txBox="1"/>
          <p:nvPr/>
        </p:nvSpPr>
        <p:spPr>
          <a:xfrm>
            <a:off x="797853" y="839281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70ECE624-64EF-BD37-CEC7-B0E2DC8F96D5}"/>
              </a:ext>
            </a:extLst>
          </p:cNvPr>
          <p:cNvCxnSpPr/>
          <p:nvPr/>
        </p:nvCxnSpPr>
        <p:spPr>
          <a:xfrm>
            <a:off x="286871" y="857965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D6E5ABE6-0EC4-5136-32F0-F7577DC37835}"/>
              </a:ext>
            </a:extLst>
          </p:cNvPr>
          <p:cNvSpPr txBox="1"/>
          <p:nvPr/>
        </p:nvSpPr>
        <p:spPr>
          <a:xfrm>
            <a:off x="797852" y="798920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AE29DD7-925B-7568-EAF4-3ECBF1996985}"/>
              </a:ext>
            </a:extLst>
          </p:cNvPr>
          <p:cNvCxnSpPr/>
          <p:nvPr/>
        </p:nvCxnSpPr>
        <p:spPr>
          <a:xfrm>
            <a:off x="286871" y="817604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F3206E08-DE2C-2DCC-9BA1-3B0CC81F01D3}"/>
              </a:ext>
            </a:extLst>
          </p:cNvPr>
          <p:cNvSpPr txBox="1"/>
          <p:nvPr/>
        </p:nvSpPr>
        <p:spPr>
          <a:xfrm>
            <a:off x="5387361" y="3964900"/>
            <a:ext cx="68046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2 (1 / 24h)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Compléter avec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sans générer de doublons (2 données identiques successives)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Supprimer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(attention vérifier que le fichier n’a pas été modifié par le process 1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Sauver E sur FTP (écraser fichiers existants)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D3F59E-7F7D-A9EE-5697-71C9498AB0A5}"/>
              </a:ext>
            </a:extLst>
          </p:cNvPr>
          <p:cNvSpPr txBox="1"/>
          <p:nvPr/>
        </p:nvSpPr>
        <p:spPr>
          <a:xfrm>
            <a:off x="6396313" y="2197096"/>
            <a:ext cx="440002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C de l’année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données reçues depuis le dernier traitement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E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AF3E9D3-968C-8462-184C-65E4E83472AA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4948519" y="2704928"/>
            <a:ext cx="1447795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2BA47B6-3AC1-B687-84AC-B8480A87FFA4}"/>
              </a:ext>
            </a:extLst>
          </p:cNvPr>
          <p:cNvSpPr txBox="1"/>
          <p:nvPr/>
        </p:nvSpPr>
        <p:spPr>
          <a:xfrm>
            <a:off x="1313307" y="2381761"/>
            <a:ext cx="3635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E: Stockage des données calibrées P par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depuis 1</a:t>
            </a:r>
            <a:r>
              <a:rPr lang="fr-FR" sz="12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</a:t>
            </a:r>
            <a:r>
              <a:rPr lang="fr-F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matrice creuse like</a:t>
            </a:r>
          </a:p>
        </p:txBody>
      </p:sp>
    </p:spTree>
    <p:extLst>
      <p:ext uri="{BB962C8B-B14F-4D97-AF65-F5344CB8AC3E}">
        <p14:creationId xmlns:p14="http://schemas.microsoft.com/office/powerpoint/2010/main" val="149747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F2DDA6-A7BC-E9B8-DFEA-37FA5C7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3350E6-43AE-E879-49E0-DAC77961BFB8}"/>
              </a:ext>
            </a:extLst>
          </p:cNvPr>
          <p:cNvCxnSpPr/>
          <p:nvPr/>
        </p:nvCxnSpPr>
        <p:spPr>
          <a:xfrm>
            <a:off x="286872" y="9772668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AFE6C8-B1AB-3D63-86AD-37D8E46809F9}"/>
              </a:ext>
            </a:extLst>
          </p:cNvPr>
          <p:cNvCxnSpPr/>
          <p:nvPr/>
        </p:nvCxnSpPr>
        <p:spPr>
          <a:xfrm>
            <a:off x="286872" y="9387186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12C7379-10F6-ACF6-3971-6BA3F60D866E}"/>
              </a:ext>
            </a:extLst>
          </p:cNvPr>
          <p:cNvSpPr txBox="1"/>
          <p:nvPr/>
        </p:nvSpPr>
        <p:spPr>
          <a:xfrm>
            <a:off x="797854" y="8814860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20E039E-BD9A-F15C-9AE1-6F0578A3DED9}"/>
              </a:ext>
            </a:extLst>
          </p:cNvPr>
          <p:cNvSpPr txBox="1"/>
          <p:nvPr/>
        </p:nvSpPr>
        <p:spPr>
          <a:xfrm>
            <a:off x="797854" y="9553922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F8DAA7-2124-D9D7-270C-CC3ECEF75E11}"/>
              </a:ext>
            </a:extLst>
          </p:cNvPr>
          <p:cNvSpPr txBox="1"/>
          <p:nvPr/>
        </p:nvSpPr>
        <p:spPr>
          <a:xfrm>
            <a:off x="797853" y="9184391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D49DC54-21BE-AF18-F9AE-58F0786B951D}"/>
              </a:ext>
            </a:extLst>
          </p:cNvPr>
          <p:cNvCxnSpPr/>
          <p:nvPr/>
        </p:nvCxnSpPr>
        <p:spPr>
          <a:xfrm>
            <a:off x="286872" y="9001704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970C714-7110-2AD5-41C3-8DD0E81CFC00}"/>
              </a:ext>
            </a:extLst>
          </p:cNvPr>
          <p:cNvSpPr txBox="1"/>
          <p:nvPr/>
        </p:nvSpPr>
        <p:spPr>
          <a:xfrm>
            <a:off x="797854" y="8451068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319636B-ECCC-B40F-7C17-37C939D27F2C}"/>
              </a:ext>
            </a:extLst>
          </p:cNvPr>
          <p:cNvCxnSpPr/>
          <p:nvPr/>
        </p:nvCxnSpPr>
        <p:spPr>
          <a:xfrm>
            <a:off x="286872" y="8637912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10CEB8F-0161-9736-D128-FC8128C0D1B7}"/>
              </a:ext>
            </a:extLst>
          </p:cNvPr>
          <p:cNvSpPr txBox="1"/>
          <p:nvPr/>
        </p:nvSpPr>
        <p:spPr>
          <a:xfrm>
            <a:off x="797853" y="8047457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46BE20-0B92-DB30-D67B-DB8E5605DB15}"/>
              </a:ext>
            </a:extLst>
          </p:cNvPr>
          <p:cNvCxnSpPr/>
          <p:nvPr/>
        </p:nvCxnSpPr>
        <p:spPr>
          <a:xfrm>
            <a:off x="286872" y="8234301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59BDE39-F02A-C4C7-8964-B70D9ADAB214}"/>
              </a:ext>
            </a:extLst>
          </p:cNvPr>
          <p:cNvSpPr txBox="1"/>
          <p:nvPr/>
        </p:nvSpPr>
        <p:spPr>
          <a:xfrm>
            <a:off x="9628095" y="7300568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CE1BABE-E94D-DCBA-FCB9-C839E7DD6C52}"/>
              </a:ext>
            </a:extLst>
          </p:cNvPr>
          <p:cNvSpPr txBox="1"/>
          <p:nvPr/>
        </p:nvSpPr>
        <p:spPr>
          <a:xfrm>
            <a:off x="1313307" y="1063884"/>
            <a:ext cx="3635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HSM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6F7ACC3-266B-2200-8B95-D5148D577F30}"/>
              </a:ext>
            </a:extLst>
          </p:cNvPr>
          <p:cNvSpPr txBox="1"/>
          <p:nvPr/>
        </p:nvSpPr>
        <p:spPr>
          <a:xfrm>
            <a:off x="6396313" y="1063884"/>
            <a:ext cx="44000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5ECE9F7-833E-F5AA-4B02-307EACC1A4AD}"/>
              </a:ext>
            </a:extLst>
          </p:cNvPr>
          <p:cNvCxnSpPr/>
          <p:nvPr/>
        </p:nvCxnSpPr>
        <p:spPr>
          <a:xfrm>
            <a:off x="286871" y="971441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563404-8A82-0F4F-92CB-CE3EAF74904B}"/>
              </a:ext>
            </a:extLst>
          </p:cNvPr>
          <p:cNvCxnSpPr/>
          <p:nvPr/>
        </p:nvCxnSpPr>
        <p:spPr>
          <a:xfrm>
            <a:off x="286871" y="932893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01C50314-A954-447B-13FA-EF95C8A56F55}"/>
              </a:ext>
            </a:extLst>
          </p:cNvPr>
          <p:cNvSpPr txBox="1"/>
          <p:nvPr/>
        </p:nvSpPr>
        <p:spPr>
          <a:xfrm>
            <a:off x="797853" y="875660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FA39115-356B-996B-41B5-5565BCF85E5B}"/>
              </a:ext>
            </a:extLst>
          </p:cNvPr>
          <p:cNvSpPr txBox="1"/>
          <p:nvPr/>
        </p:nvSpPr>
        <p:spPr>
          <a:xfrm>
            <a:off x="797853" y="949566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A19E11-96A9-2508-BD4A-2E0F5391C322}"/>
              </a:ext>
            </a:extLst>
          </p:cNvPr>
          <p:cNvSpPr txBox="1"/>
          <p:nvPr/>
        </p:nvSpPr>
        <p:spPr>
          <a:xfrm>
            <a:off x="797852" y="912613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6EEC353-AE4F-A570-0C9D-BCA9A5B2ADBA}"/>
              </a:ext>
            </a:extLst>
          </p:cNvPr>
          <p:cNvCxnSpPr/>
          <p:nvPr/>
        </p:nvCxnSpPr>
        <p:spPr>
          <a:xfrm>
            <a:off x="286871" y="894345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06311CA5-89A6-5780-4773-7ABA4F29524A}"/>
              </a:ext>
            </a:extLst>
          </p:cNvPr>
          <p:cNvSpPr txBox="1"/>
          <p:nvPr/>
        </p:nvSpPr>
        <p:spPr>
          <a:xfrm>
            <a:off x="797853" y="839281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70ECE624-64EF-BD37-CEC7-B0E2DC8F96D5}"/>
              </a:ext>
            </a:extLst>
          </p:cNvPr>
          <p:cNvCxnSpPr/>
          <p:nvPr/>
        </p:nvCxnSpPr>
        <p:spPr>
          <a:xfrm>
            <a:off x="286871" y="857965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D6E5ABE6-0EC4-5136-32F0-F7577DC37835}"/>
              </a:ext>
            </a:extLst>
          </p:cNvPr>
          <p:cNvSpPr txBox="1"/>
          <p:nvPr/>
        </p:nvSpPr>
        <p:spPr>
          <a:xfrm>
            <a:off x="797852" y="798920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AE29DD7-925B-7568-EAF4-3ECBF1996985}"/>
              </a:ext>
            </a:extLst>
          </p:cNvPr>
          <p:cNvCxnSpPr/>
          <p:nvPr/>
        </p:nvCxnSpPr>
        <p:spPr>
          <a:xfrm>
            <a:off x="286871" y="817604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DD3F59E-7F7D-A9EE-5697-71C9498AB0A5}"/>
              </a:ext>
            </a:extLst>
          </p:cNvPr>
          <p:cNvSpPr txBox="1"/>
          <p:nvPr/>
        </p:nvSpPr>
        <p:spPr>
          <a:xfrm>
            <a:off x="6396313" y="2197096"/>
            <a:ext cx="440002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C de l’année en cours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fichiers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CcalibrésMatCreuse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 données reçues depuis le dernier traitement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E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AF3E9D3-968C-8462-184C-65E4E83472AA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rot="10800000" flipV="1">
            <a:off x="4948519" y="2704927"/>
            <a:ext cx="1447795" cy="9639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FA89E18-499D-EF99-C73C-960D1292F507}"/>
              </a:ext>
            </a:extLst>
          </p:cNvPr>
          <p:cNvSpPr txBox="1"/>
          <p:nvPr/>
        </p:nvSpPr>
        <p:spPr>
          <a:xfrm>
            <a:off x="1313307" y="3438028"/>
            <a:ext cx="36352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F: Stockage des données format « </a:t>
            </a:r>
            <a:r>
              <a:rPr lang="fr-FR" dirty="0" err="1"/>
              <a:t>DataSuds</a:t>
            </a:r>
            <a:r>
              <a:rPr lang="fr-FR" dirty="0"/>
              <a:t> »</a:t>
            </a:r>
          </a:p>
          <a:p>
            <a:r>
              <a:rPr lang="fr-FR" dirty="0"/>
              <a:t>1 fois par an (à date de </a:t>
            </a:r>
            <a:r>
              <a:rPr lang="fr-FR" dirty="0" err="1"/>
              <a:t>MàJ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19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EF60732-1FB2-F70B-BA57-756425CEBB02}"/>
              </a:ext>
            </a:extLst>
          </p:cNvPr>
          <p:cNvSpPr txBox="1"/>
          <p:nvPr/>
        </p:nvSpPr>
        <p:spPr>
          <a:xfrm>
            <a:off x="1945330" y="65084"/>
            <a:ext cx="1990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1CC1F1-47E2-8103-6100-66354A8B5632}"/>
              </a:ext>
            </a:extLst>
          </p:cNvPr>
          <p:cNvSpPr txBox="1"/>
          <p:nvPr/>
        </p:nvSpPr>
        <p:spPr>
          <a:xfrm>
            <a:off x="4796107" y="98403"/>
            <a:ext cx="4482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D06BCFC-B0F2-5A3B-E592-8E6F184DEA78}"/>
              </a:ext>
            </a:extLst>
          </p:cNvPr>
          <p:cNvSpPr txBox="1"/>
          <p:nvPr/>
        </p:nvSpPr>
        <p:spPr>
          <a:xfrm>
            <a:off x="1945330" y="5687867"/>
            <a:ext cx="1990175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F: Stockage des données format « 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DataSuds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»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fois par an (à date de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MàJ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44B41-1174-F25A-86F1-E43EB720674C}"/>
              </a:ext>
            </a:extLst>
          </p:cNvPr>
          <p:cNvCxnSpPr/>
          <p:nvPr/>
        </p:nvCxnSpPr>
        <p:spPr>
          <a:xfrm>
            <a:off x="286871" y="871312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DF3726-5D42-366B-60BE-ED6DEC7C1C50}"/>
              </a:ext>
            </a:extLst>
          </p:cNvPr>
          <p:cNvCxnSpPr/>
          <p:nvPr/>
        </p:nvCxnSpPr>
        <p:spPr>
          <a:xfrm>
            <a:off x="286871" y="832764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F119D-5878-2EF7-5B64-49DB9F40EE1A}"/>
              </a:ext>
            </a:extLst>
          </p:cNvPr>
          <p:cNvSpPr txBox="1"/>
          <p:nvPr/>
        </p:nvSpPr>
        <p:spPr>
          <a:xfrm>
            <a:off x="797853" y="775531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C7A56D-F9FD-BDD4-802C-BE8A04005665}"/>
              </a:ext>
            </a:extLst>
          </p:cNvPr>
          <p:cNvSpPr txBox="1"/>
          <p:nvPr/>
        </p:nvSpPr>
        <p:spPr>
          <a:xfrm>
            <a:off x="797853" y="849437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46D7F5-79B4-D947-7F3E-F9A5118911B4}"/>
              </a:ext>
            </a:extLst>
          </p:cNvPr>
          <p:cNvSpPr txBox="1"/>
          <p:nvPr/>
        </p:nvSpPr>
        <p:spPr>
          <a:xfrm>
            <a:off x="797852" y="812484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D08DCC5-039C-1547-3888-2614A7852085}"/>
              </a:ext>
            </a:extLst>
          </p:cNvPr>
          <p:cNvCxnSpPr/>
          <p:nvPr/>
        </p:nvCxnSpPr>
        <p:spPr>
          <a:xfrm>
            <a:off x="286871" y="794216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316B1E16-40CE-2CF6-4619-35250B83CA50}"/>
              </a:ext>
            </a:extLst>
          </p:cNvPr>
          <p:cNvCxnSpPr>
            <a:cxnSpLocks/>
            <a:stCxn id="118" idx="1"/>
            <a:endCxn id="28" idx="3"/>
          </p:cNvCxnSpPr>
          <p:nvPr/>
        </p:nvCxnSpPr>
        <p:spPr>
          <a:xfrm rot="10800000" flipV="1">
            <a:off x="3935505" y="1804659"/>
            <a:ext cx="860602" cy="418328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D3591767-C6AC-D14F-0B78-8A84D7E18503}"/>
              </a:ext>
            </a:extLst>
          </p:cNvPr>
          <p:cNvSpPr txBox="1"/>
          <p:nvPr/>
        </p:nvSpPr>
        <p:spPr>
          <a:xfrm>
            <a:off x="797853" y="739152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A115D23-DB2D-A422-EF25-1E4FBE6DEEE2}"/>
              </a:ext>
            </a:extLst>
          </p:cNvPr>
          <p:cNvCxnSpPr/>
          <p:nvPr/>
        </p:nvCxnSpPr>
        <p:spPr>
          <a:xfrm>
            <a:off x="286871" y="757836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FADCA-5593-C5E5-729C-D68E59B17384}"/>
              </a:ext>
            </a:extLst>
          </p:cNvPr>
          <p:cNvSpPr txBox="1"/>
          <p:nvPr/>
        </p:nvSpPr>
        <p:spPr>
          <a:xfrm>
            <a:off x="4796107" y="1573827"/>
            <a:ext cx="44823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E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1F8FC66-7212-E7F6-D537-529ABFF3F333}"/>
              </a:ext>
            </a:extLst>
          </p:cNvPr>
          <p:cNvSpPr txBox="1"/>
          <p:nvPr/>
        </p:nvSpPr>
        <p:spPr>
          <a:xfrm>
            <a:off x="797852" y="698791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9A78F36-76CA-3911-3D7F-2BEA131E5CD7}"/>
              </a:ext>
            </a:extLst>
          </p:cNvPr>
          <p:cNvCxnSpPr/>
          <p:nvPr/>
        </p:nvCxnSpPr>
        <p:spPr>
          <a:xfrm>
            <a:off x="286871" y="717475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7F8DE9-2D92-12D7-35D5-8D1585C79682}"/>
              </a:ext>
            </a:extLst>
          </p:cNvPr>
          <p:cNvSpPr/>
          <p:nvPr/>
        </p:nvSpPr>
        <p:spPr>
          <a:xfrm>
            <a:off x="4478138" y="57270"/>
            <a:ext cx="7713861" cy="3410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1E87A6-39B5-F0DB-8AB6-1F47704DD0BB}"/>
              </a:ext>
            </a:extLst>
          </p:cNvPr>
          <p:cNvSpPr txBox="1"/>
          <p:nvPr/>
        </p:nvSpPr>
        <p:spPr>
          <a:xfrm>
            <a:off x="4796107" y="4383819"/>
            <a:ext cx="70193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3 (1 / an)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Générer F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Envoyer F dur FTP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Effacer E sur OVH</a:t>
            </a:r>
          </a:p>
        </p:txBody>
      </p:sp>
    </p:spTree>
    <p:extLst>
      <p:ext uri="{BB962C8B-B14F-4D97-AF65-F5344CB8AC3E}">
        <p14:creationId xmlns:p14="http://schemas.microsoft.com/office/powerpoint/2010/main" val="70737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EF60732-1FB2-F70B-BA57-756425CEBB02}"/>
              </a:ext>
            </a:extLst>
          </p:cNvPr>
          <p:cNvSpPr txBox="1"/>
          <p:nvPr/>
        </p:nvSpPr>
        <p:spPr>
          <a:xfrm>
            <a:off x="1945330" y="65084"/>
            <a:ext cx="1990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1CC1F1-47E2-8103-6100-66354A8B5632}"/>
              </a:ext>
            </a:extLst>
          </p:cNvPr>
          <p:cNvSpPr txBox="1"/>
          <p:nvPr/>
        </p:nvSpPr>
        <p:spPr>
          <a:xfrm>
            <a:off x="4796107" y="98403"/>
            <a:ext cx="4482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2331F4-FF33-1016-93AA-E59BBD6E63E6}"/>
              </a:ext>
            </a:extLst>
          </p:cNvPr>
          <p:cNvSpPr txBox="1"/>
          <p:nvPr/>
        </p:nvSpPr>
        <p:spPr>
          <a:xfrm>
            <a:off x="10139073" y="135468"/>
            <a:ext cx="19587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Web : </a:t>
            </a:r>
          </a:p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9EB44A-1128-8C24-DD11-74D8F922F71E}"/>
              </a:ext>
            </a:extLst>
          </p:cNvPr>
          <p:cNvSpPr txBox="1"/>
          <p:nvPr/>
        </p:nvSpPr>
        <p:spPr>
          <a:xfrm>
            <a:off x="1945330" y="1801256"/>
            <a:ext cx="1990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Stockage des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concaténé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en cours: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depuis 1</a:t>
            </a:r>
            <a:r>
              <a:rPr lang="fr-FR" sz="9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1904E4-2F70-CC8E-66BF-E5EE150A7A2C}"/>
              </a:ext>
            </a:extLst>
          </p:cNvPr>
          <p:cNvSpPr txBox="1"/>
          <p:nvPr/>
        </p:nvSpPr>
        <p:spPr>
          <a:xfrm>
            <a:off x="1945330" y="2790433"/>
            <a:ext cx="199017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E: Stockage des données calibrées P par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depuis 1</a:t>
            </a:r>
            <a:r>
              <a:rPr lang="fr-FR" sz="11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matrice creuse like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44B41-1174-F25A-86F1-E43EB720674C}"/>
              </a:ext>
            </a:extLst>
          </p:cNvPr>
          <p:cNvCxnSpPr/>
          <p:nvPr/>
        </p:nvCxnSpPr>
        <p:spPr>
          <a:xfrm>
            <a:off x="286871" y="871312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DF3726-5D42-366B-60BE-ED6DEC7C1C50}"/>
              </a:ext>
            </a:extLst>
          </p:cNvPr>
          <p:cNvCxnSpPr/>
          <p:nvPr/>
        </p:nvCxnSpPr>
        <p:spPr>
          <a:xfrm>
            <a:off x="286871" y="832764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F119D-5878-2EF7-5B64-49DB9F40EE1A}"/>
              </a:ext>
            </a:extLst>
          </p:cNvPr>
          <p:cNvSpPr txBox="1"/>
          <p:nvPr/>
        </p:nvSpPr>
        <p:spPr>
          <a:xfrm>
            <a:off x="797853" y="775531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C7A56D-F9FD-BDD4-802C-BE8A04005665}"/>
              </a:ext>
            </a:extLst>
          </p:cNvPr>
          <p:cNvSpPr txBox="1"/>
          <p:nvPr/>
        </p:nvSpPr>
        <p:spPr>
          <a:xfrm>
            <a:off x="797853" y="849437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46D7F5-79B4-D947-7F3E-F9A5118911B4}"/>
              </a:ext>
            </a:extLst>
          </p:cNvPr>
          <p:cNvSpPr txBox="1"/>
          <p:nvPr/>
        </p:nvSpPr>
        <p:spPr>
          <a:xfrm>
            <a:off x="797852" y="812484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D08DCC5-039C-1547-3888-2614A7852085}"/>
              </a:ext>
            </a:extLst>
          </p:cNvPr>
          <p:cNvCxnSpPr/>
          <p:nvPr/>
        </p:nvCxnSpPr>
        <p:spPr>
          <a:xfrm>
            <a:off x="286871" y="794216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E17F057-9E1E-1AD6-5845-6EDFF969EB1A}"/>
              </a:ext>
            </a:extLst>
          </p:cNvPr>
          <p:cNvSpPr txBox="1"/>
          <p:nvPr/>
        </p:nvSpPr>
        <p:spPr>
          <a:xfrm>
            <a:off x="1945330" y="721184"/>
            <a:ext cx="199017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(pas de temps variables, qté données variables)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Supprimées quand donnée concaténées écrites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D3591767-C6AC-D14F-0B78-8A84D7E18503}"/>
              </a:ext>
            </a:extLst>
          </p:cNvPr>
          <p:cNvSpPr txBox="1"/>
          <p:nvPr/>
        </p:nvSpPr>
        <p:spPr>
          <a:xfrm>
            <a:off x="797853" y="739152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A115D23-DB2D-A422-EF25-1E4FBE6DEEE2}"/>
              </a:ext>
            </a:extLst>
          </p:cNvPr>
          <p:cNvCxnSpPr/>
          <p:nvPr/>
        </p:nvCxnSpPr>
        <p:spPr>
          <a:xfrm>
            <a:off x="286871" y="757836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C1BE508D-E033-2343-4BE9-74B789FC2E4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278471" y="366301"/>
            <a:ext cx="860602" cy="239934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5FDC4D18-7EDD-265D-B959-A02BCE61A78A}"/>
              </a:ext>
            </a:extLst>
          </p:cNvPr>
          <p:cNvSpPr txBox="1"/>
          <p:nvPr/>
        </p:nvSpPr>
        <p:spPr>
          <a:xfrm>
            <a:off x="4796107" y="2226597"/>
            <a:ext cx="44823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G: Matrice P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N durée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FADCA-5593-C5E5-729C-D68E59B17384}"/>
              </a:ext>
            </a:extLst>
          </p:cNvPr>
          <p:cNvSpPr txBox="1"/>
          <p:nvPr/>
        </p:nvSpPr>
        <p:spPr>
          <a:xfrm>
            <a:off x="4796107" y="1573827"/>
            <a:ext cx="44823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8118699-7B49-F5AB-C8B1-62BC0225CBA1}"/>
              </a:ext>
            </a:extLst>
          </p:cNvPr>
          <p:cNvSpPr txBox="1"/>
          <p:nvPr/>
        </p:nvSpPr>
        <p:spPr>
          <a:xfrm>
            <a:off x="4796107" y="3053118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« fond de carte »</a:t>
            </a:r>
          </a:p>
        </p:txBody>
      </p: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3A103DEF-0DB1-9B28-A69C-1D7CE434D2A3}"/>
              </a:ext>
            </a:extLst>
          </p:cNvPr>
          <p:cNvCxnSpPr>
            <a:cxnSpLocks/>
            <a:stCxn id="118" idx="1"/>
            <a:endCxn id="117" idx="1"/>
          </p:cNvCxnSpPr>
          <p:nvPr/>
        </p:nvCxnSpPr>
        <p:spPr>
          <a:xfrm rot="10800000" flipV="1">
            <a:off x="4796107" y="1804660"/>
            <a:ext cx="12700" cy="652770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1F8FC66-7212-E7F6-D537-529ABFF3F333}"/>
              </a:ext>
            </a:extLst>
          </p:cNvPr>
          <p:cNvSpPr txBox="1"/>
          <p:nvPr/>
        </p:nvSpPr>
        <p:spPr>
          <a:xfrm>
            <a:off x="797852" y="698791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9A78F36-76CA-3911-3D7F-2BEA131E5CD7}"/>
              </a:ext>
            </a:extLst>
          </p:cNvPr>
          <p:cNvCxnSpPr/>
          <p:nvPr/>
        </p:nvCxnSpPr>
        <p:spPr>
          <a:xfrm>
            <a:off x="286871" y="717475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3634A864-A8AC-C5BC-1C36-4F100CB66E31}"/>
              </a:ext>
            </a:extLst>
          </p:cNvPr>
          <p:cNvCxnSpPr>
            <a:cxnSpLocks/>
            <a:stCxn id="120" idx="3"/>
            <a:endCxn id="10" idx="2"/>
          </p:cNvCxnSpPr>
          <p:nvPr/>
        </p:nvCxnSpPr>
        <p:spPr>
          <a:xfrm flipV="1">
            <a:off x="9278471" y="597133"/>
            <a:ext cx="1840001" cy="2594485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34430DF3-CEA8-D81F-61A4-C04BA546125B}"/>
              </a:ext>
            </a:extLst>
          </p:cNvPr>
          <p:cNvCxnSpPr>
            <a:cxnSpLocks/>
            <a:stCxn id="117" idx="3"/>
            <a:endCxn id="10" idx="2"/>
          </p:cNvCxnSpPr>
          <p:nvPr/>
        </p:nvCxnSpPr>
        <p:spPr>
          <a:xfrm flipV="1">
            <a:off x="9278471" y="597133"/>
            <a:ext cx="1840001" cy="1860297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7F8DE9-2D92-12D7-35D5-8D1585C79682}"/>
              </a:ext>
            </a:extLst>
          </p:cNvPr>
          <p:cNvSpPr/>
          <p:nvPr/>
        </p:nvSpPr>
        <p:spPr>
          <a:xfrm>
            <a:off x="4478138" y="57270"/>
            <a:ext cx="7713861" cy="3410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350FC-3BB9-CD78-6802-4F439959A800}"/>
              </a:ext>
            </a:extLst>
          </p:cNvPr>
          <p:cNvSpPr txBox="1"/>
          <p:nvPr/>
        </p:nvSpPr>
        <p:spPr>
          <a:xfrm>
            <a:off x="4796107" y="4383819"/>
            <a:ext cx="70193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4 (temps réel/remise à jour pour la « plus petite durée »)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de la matrice G = cumul de pluie pour chaque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différentes durées jusqu’à maintenant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à « disposition » de G pour le site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VerdansonPluie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EF60732-1FB2-F70B-BA57-756425CEBB02}"/>
              </a:ext>
            </a:extLst>
          </p:cNvPr>
          <p:cNvSpPr txBox="1"/>
          <p:nvPr/>
        </p:nvSpPr>
        <p:spPr>
          <a:xfrm>
            <a:off x="1945330" y="65084"/>
            <a:ext cx="1990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1CC1F1-47E2-8103-6100-66354A8B5632}"/>
              </a:ext>
            </a:extLst>
          </p:cNvPr>
          <p:cNvSpPr txBox="1"/>
          <p:nvPr/>
        </p:nvSpPr>
        <p:spPr>
          <a:xfrm>
            <a:off x="4796107" y="98403"/>
            <a:ext cx="4482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796E6B-C1A7-C359-6666-99CE574E5DAA}"/>
              </a:ext>
            </a:extLst>
          </p:cNvPr>
          <p:cNvSpPr txBox="1"/>
          <p:nvPr/>
        </p:nvSpPr>
        <p:spPr>
          <a:xfrm>
            <a:off x="9628094" y="3722205"/>
            <a:ext cx="2469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SiteWeb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http://eauville.msem.univ-montp2.fr/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9EB44A-1128-8C24-DD11-74D8F922F71E}"/>
              </a:ext>
            </a:extLst>
          </p:cNvPr>
          <p:cNvSpPr txBox="1"/>
          <p:nvPr/>
        </p:nvSpPr>
        <p:spPr>
          <a:xfrm>
            <a:off x="1945330" y="1801256"/>
            <a:ext cx="1990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Stockage des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concaténé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en cours: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depuis 1</a:t>
            </a:r>
            <a:r>
              <a:rPr lang="fr-FR" sz="9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1904E4-2F70-CC8E-66BF-E5EE150A7A2C}"/>
              </a:ext>
            </a:extLst>
          </p:cNvPr>
          <p:cNvSpPr txBox="1"/>
          <p:nvPr/>
        </p:nvSpPr>
        <p:spPr>
          <a:xfrm>
            <a:off x="1945330" y="2790433"/>
            <a:ext cx="199017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E: Stockage des données calibrées P par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depuis 1</a:t>
            </a:r>
            <a:r>
              <a:rPr lang="fr-FR" sz="11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matrice creuse like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44B41-1174-F25A-86F1-E43EB720674C}"/>
              </a:ext>
            </a:extLst>
          </p:cNvPr>
          <p:cNvCxnSpPr/>
          <p:nvPr/>
        </p:nvCxnSpPr>
        <p:spPr>
          <a:xfrm>
            <a:off x="286871" y="871312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DF3726-5D42-366B-60BE-ED6DEC7C1C50}"/>
              </a:ext>
            </a:extLst>
          </p:cNvPr>
          <p:cNvCxnSpPr/>
          <p:nvPr/>
        </p:nvCxnSpPr>
        <p:spPr>
          <a:xfrm>
            <a:off x="286871" y="832764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F119D-5878-2EF7-5B64-49DB9F40EE1A}"/>
              </a:ext>
            </a:extLst>
          </p:cNvPr>
          <p:cNvSpPr txBox="1"/>
          <p:nvPr/>
        </p:nvSpPr>
        <p:spPr>
          <a:xfrm>
            <a:off x="797853" y="775531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C7A56D-F9FD-BDD4-802C-BE8A04005665}"/>
              </a:ext>
            </a:extLst>
          </p:cNvPr>
          <p:cNvSpPr txBox="1"/>
          <p:nvPr/>
        </p:nvSpPr>
        <p:spPr>
          <a:xfrm>
            <a:off x="797853" y="849437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46D7F5-79B4-D947-7F3E-F9A5118911B4}"/>
              </a:ext>
            </a:extLst>
          </p:cNvPr>
          <p:cNvSpPr txBox="1"/>
          <p:nvPr/>
        </p:nvSpPr>
        <p:spPr>
          <a:xfrm>
            <a:off x="797852" y="812484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D08DCC5-039C-1547-3888-2614A7852085}"/>
              </a:ext>
            </a:extLst>
          </p:cNvPr>
          <p:cNvCxnSpPr/>
          <p:nvPr/>
        </p:nvCxnSpPr>
        <p:spPr>
          <a:xfrm>
            <a:off x="286871" y="794216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6E17F057-9E1E-1AD6-5845-6EDFF969EB1A}"/>
              </a:ext>
            </a:extLst>
          </p:cNvPr>
          <p:cNvSpPr txBox="1"/>
          <p:nvPr/>
        </p:nvSpPr>
        <p:spPr>
          <a:xfrm>
            <a:off x="1945330" y="721184"/>
            <a:ext cx="199017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(pas de temps variables, qté données variables)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Supprimées quand donnée concaténées écrites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D3591767-C6AC-D14F-0B78-8A84D7E18503}"/>
              </a:ext>
            </a:extLst>
          </p:cNvPr>
          <p:cNvSpPr txBox="1"/>
          <p:nvPr/>
        </p:nvSpPr>
        <p:spPr>
          <a:xfrm>
            <a:off x="797853" y="739152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A115D23-DB2D-A422-EF25-1E4FBE6DEEE2}"/>
              </a:ext>
            </a:extLst>
          </p:cNvPr>
          <p:cNvCxnSpPr/>
          <p:nvPr/>
        </p:nvCxnSpPr>
        <p:spPr>
          <a:xfrm>
            <a:off x="286871" y="757836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FADCA-5593-C5E5-729C-D68E59B17384}"/>
              </a:ext>
            </a:extLst>
          </p:cNvPr>
          <p:cNvSpPr txBox="1"/>
          <p:nvPr/>
        </p:nvSpPr>
        <p:spPr>
          <a:xfrm>
            <a:off x="4796107" y="1573827"/>
            <a:ext cx="44823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Fichiers E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47B942F-273F-2E72-0283-B2A5D6AC9829}"/>
              </a:ext>
            </a:extLst>
          </p:cNvPr>
          <p:cNvSpPr txBox="1"/>
          <p:nvPr/>
        </p:nvSpPr>
        <p:spPr>
          <a:xfrm>
            <a:off x="4796107" y="2952758"/>
            <a:ext cx="44823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H: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eauville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Données/Graphiques</a:t>
            </a:r>
          </a:p>
        </p:txBody>
      </p: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3A103DEF-0DB1-9B28-A69C-1D7CE434D2A3}"/>
              </a:ext>
            </a:extLst>
          </p:cNvPr>
          <p:cNvCxnSpPr>
            <a:cxnSpLocks/>
            <a:stCxn id="118" idx="1"/>
            <a:endCxn id="119" idx="1"/>
          </p:cNvCxnSpPr>
          <p:nvPr/>
        </p:nvCxnSpPr>
        <p:spPr>
          <a:xfrm rot="10800000" flipV="1">
            <a:off x="4796107" y="1804660"/>
            <a:ext cx="12700" cy="1286598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1F8FC66-7212-E7F6-D537-529ABFF3F333}"/>
              </a:ext>
            </a:extLst>
          </p:cNvPr>
          <p:cNvSpPr txBox="1"/>
          <p:nvPr/>
        </p:nvSpPr>
        <p:spPr>
          <a:xfrm>
            <a:off x="797852" y="698791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9A78F36-76CA-3911-3D7F-2BEA131E5CD7}"/>
              </a:ext>
            </a:extLst>
          </p:cNvPr>
          <p:cNvCxnSpPr/>
          <p:nvPr/>
        </p:nvCxnSpPr>
        <p:spPr>
          <a:xfrm>
            <a:off x="286871" y="717475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5E700C21-0F00-20CE-1199-10B637A1D7FB}"/>
              </a:ext>
            </a:extLst>
          </p:cNvPr>
          <p:cNvCxnSpPr>
            <a:cxnSpLocks/>
            <a:stCxn id="119" idx="3"/>
            <a:endCxn id="11" idx="0"/>
          </p:cNvCxnSpPr>
          <p:nvPr/>
        </p:nvCxnSpPr>
        <p:spPr>
          <a:xfrm>
            <a:off x="9278471" y="3091258"/>
            <a:ext cx="1584512" cy="630947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7F8DE9-2D92-12D7-35D5-8D1585C79682}"/>
              </a:ext>
            </a:extLst>
          </p:cNvPr>
          <p:cNvSpPr/>
          <p:nvPr/>
        </p:nvSpPr>
        <p:spPr>
          <a:xfrm>
            <a:off x="4478138" y="57270"/>
            <a:ext cx="7713861" cy="3410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7D3E06-20F5-DD49-DA30-8C2060DAC6E2}"/>
              </a:ext>
            </a:extLst>
          </p:cNvPr>
          <p:cNvSpPr txBox="1"/>
          <p:nvPr/>
        </p:nvSpPr>
        <p:spPr>
          <a:xfrm>
            <a:off x="806824" y="3959895"/>
            <a:ext cx="70193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5a (1 / mois – au 1</a:t>
            </a:r>
            <a:r>
              <a:rPr lang="fr-FR" sz="1200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mois à midi)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Construire graphiques et tableaux de synthèse des mesures sur le dernier mois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Stocker les graphiques sur un espace accessible par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http://eauville.msem.univ-montp2.fr/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Umap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F53A3F-82DB-AA52-9335-99A88337081C}"/>
              </a:ext>
            </a:extLst>
          </p:cNvPr>
          <p:cNvSpPr txBox="1"/>
          <p:nvPr/>
        </p:nvSpPr>
        <p:spPr>
          <a:xfrm>
            <a:off x="9628094" y="2144102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SiteWeb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umap.fr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F649B064-04AA-73A4-370D-5800F621DDD0}"/>
              </a:ext>
            </a:extLst>
          </p:cNvPr>
          <p:cNvCxnSpPr>
            <a:cxnSpLocks/>
            <a:stCxn id="119" idx="3"/>
            <a:endCxn id="12" idx="2"/>
          </p:cNvCxnSpPr>
          <p:nvPr/>
        </p:nvCxnSpPr>
        <p:spPr>
          <a:xfrm flipV="1">
            <a:off x="9278471" y="2421101"/>
            <a:ext cx="1584512" cy="670157"/>
          </a:xfrm>
          <a:prstGeom prst="bentConnector2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5655EE6-4209-F930-D60E-B0F27ED786C9}"/>
              </a:ext>
            </a:extLst>
          </p:cNvPr>
          <p:cNvSpPr txBox="1"/>
          <p:nvPr/>
        </p:nvSpPr>
        <p:spPr>
          <a:xfrm>
            <a:off x="806824" y="4991707"/>
            <a:ext cx="70193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5b (à la demande de l’utilisateur)=&gt; Comment lancer la commande?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Construire graphiques et tableaux de synthèse des mesures sur une plage de temps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Stocker les graphiques sur un espace accessible par 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http://eauville.msem.univ-montp2.fr/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Umap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EF60732-1FB2-F70B-BA57-756425CEBB02}"/>
              </a:ext>
            </a:extLst>
          </p:cNvPr>
          <p:cNvSpPr txBox="1"/>
          <p:nvPr/>
        </p:nvSpPr>
        <p:spPr>
          <a:xfrm>
            <a:off x="1945330" y="65084"/>
            <a:ext cx="19901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1CC1F1-47E2-8103-6100-66354A8B5632}"/>
              </a:ext>
            </a:extLst>
          </p:cNvPr>
          <p:cNvSpPr txBox="1"/>
          <p:nvPr/>
        </p:nvSpPr>
        <p:spPr>
          <a:xfrm>
            <a:off x="4796107" y="98403"/>
            <a:ext cx="4482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Contient les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leur exécution (avec différents intervalles de temps)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 les transferts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Stocke des données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9EB44A-1128-8C24-DD11-74D8F922F71E}"/>
              </a:ext>
            </a:extLst>
          </p:cNvPr>
          <p:cNvSpPr txBox="1"/>
          <p:nvPr/>
        </p:nvSpPr>
        <p:spPr>
          <a:xfrm>
            <a:off x="1945330" y="1801256"/>
            <a:ext cx="1990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Stockage des données brutes P+V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concaténé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Année en cours:</a:t>
            </a:r>
          </a:p>
          <a:p>
            <a:pPr algn="ctr"/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depuis 1</a:t>
            </a:r>
            <a:r>
              <a:rPr lang="fr-FR" sz="9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janvier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1904E4-2F70-CC8E-66BF-E5EE150A7A2C}"/>
              </a:ext>
            </a:extLst>
          </p:cNvPr>
          <p:cNvSpPr txBox="1"/>
          <p:nvPr/>
        </p:nvSpPr>
        <p:spPr>
          <a:xfrm>
            <a:off x="1945330" y="2790433"/>
            <a:ext cx="199017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E: Stockage des données calibrées P par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depuis 1</a:t>
            </a:r>
            <a:r>
              <a:rPr lang="fr-FR" sz="11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jour</a:t>
            </a:r>
          </a:p>
          <a:p>
            <a:pPr algn="ctr"/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matrice creuse like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44B41-1174-F25A-86F1-E43EB720674C}"/>
              </a:ext>
            </a:extLst>
          </p:cNvPr>
          <p:cNvCxnSpPr/>
          <p:nvPr/>
        </p:nvCxnSpPr>
        <p:spPr>
          <a:xfrm>
            <a:off x="286871" y="8713125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1DF3726-5D42-366B-60BE-ED6DEC7C1C50}"/>
              </a:ext>
            </a:extLst>
          </p:cNvPr>
          <p:cNvCxnSpPr/>
          <p:nvPr/>
        </p:nvCxnSpPr>
        <p:spPr>
          <a:xfrm>
            <a:off x="286871" y="8327643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5EF119D-5878-2EF7-5B64-49DB9F40EE1A}"/>
              </a:ext>
            </a:extLst>
          </p:cNvPr>
          <p:cNvSpPr txBox="1"/>
          <p:nvPr/>
        </p:nvSpPr>
        <p:spPr>
          <a:xfrm>
            <a:off x="797853" y="7755317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automatique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C7A56D-F9FD-BDD4-802C-BE8A04005665}"/>
              </a:ext>
            </a:extLst>
          </p:cNvPr>
          <p:cNvSpPr txBox="1"/>
          <p:nvPr/>
        </p:nvSpPr>
        <p:spPr>
          <a:xfrm>
            <a:off x="797853" y="8494379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manuel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646D7F5-79B4-D947-7F3E-F9A5118911B4}"/>
              </a:ext>
            </a:extLst>
          </p:cNvPr>
          <p:cNvSpPr txBox="1"/>
          <p:nvPr/>
        </p:nvSpPr>
        <p:spPr>
          <a:xfrm>
            <a:off x="797852" y="8124848"/>
            <a:ext cx="1101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et contrôlable (fréquence, …) 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D08DCC5-039C-1547-3888-2614A7852085}"/>
              </a:ext>
            </a:extLst>
          </p:cNvPr>
          <p:cNvCxnSpPr/>
          <p:nvPr/>
        </p:nvCxnSpPr>
        <p:spPr>
          <a:xfrm>
            <a:off x="286871" y="7942161"/>
            <a:ext cx="51995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C0F76807-4D52-90F7-B4B2-7201851DD226}"/>
              </a:ext>
            </a:extLst>
          </p:cNvPr>
          <p:cNvCxnSpPr>
            <a:cxnSpLocks/>
            <a:stCxn id="118" idx="1"/>
            <a:endCxn id="156" idx="1"/>
          </p:cNvCxnSpPr>
          <p:nvPr/>
        </p:nvCxnSpPr>
        <p:spPr>
          <a:xfrm rot="10800000" flipH="1" flipV="1">
            <a:off x="4796106" y="1804659"/>
            <a:ext cx="4831987" cy="4574865"/>
          </a:xfrm>
          <a:prstGeom prst="bentConnector3">
            <a:avLst>
              <a:gd name="adj1" fmla="val -269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D3591767-C6AC-D14F-0B78-8A84D7E18503}"/>
              </a:ext>
            </a:extLst>
          </p:cNvPr>
          <p:cNvSpPr txBox="1"/>
          <p:nvPr/>
        </p:nvSpPr>
        <p:spPr>
          <a:xfrm>
            <a:off x="797853" y="7391525"/>
            <a:ext cx="185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hébergement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5A115D23-DB2D-A422-EF25-1E4FBE6DEEE2}"/>
              </a:ext>
            </a:extLst>
          </p:cNvPr>
          <p:cNvCxnSpPr/>
          <p:nvPr/>
        </p:nvCxnSpPr>
        <p:spPr>
          <a:xfrm>
            <a:off x="286871" y="7578369"/>
            <a:ext cx="5199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FADCA-5593-C5E5-729C-D68E59B17384}"/>
              </a:ext>
            </a:extLst>
          </p:cNvPr>
          <p:cNvSpPr txBox="1"/>
          <p:nvPr/>
        </p:nvSpPr>
        <p:spPr>
          <a:xfrm>
            <a:off x="4796107" y="1573827"/>
            <a:ext cx="44823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temporaires (à définir en fct des besoin)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Fichier E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1F8FC66-7212-E7F6-D537-529ABFF3F333}"/>
              </a:ext>
            </a:extLst>
          </p:cNvPr>
          <p:cNvSpPr txBox="1"/>
          <p:nvPr/>
        </p:nvSpPr>
        <p:spPr>
          <a:xfrm>
            <a:off x="797852" y="6987914"/>
            <a:ext cx="331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à disposition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9A78F36-76CA-3911-3D7F-2BEA131E5CD7}"/>
              </a:ext>
            </a:extLst>
          </p:cNvPr>
          <p:cNvCxnSpPr/>
          <p:nvPr/>
        </p:nvCxnSpPr>
        <p:spPr>
          <a:xfrm>
            <a:off x="286871" y="7174758"/>
            <a:ext cx="519953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>
            <a:extLst>
              <a:ext uri="{FF2B5EF4-FFF2-40B4-BE49-F238E27FC236}">
                <a16:creationId xmlns:a16="http://schemas.microsoft.com/office/drawing/2014/main" id="{DBEFA5B2-19A1-9C53-4428-B3B9B7DEE39D}"/>
              </a:ext>
            </a:extLst>
          </p:cNvPr>
          <p:cNvSpPr txBox="1"/>
          <p:nvPr/>
        </p:nvSpPr>
        <p:spPr>
          <a:xfrm>
            <a:off x="9628094" y="6241025"/>
            <a:ext cx="24697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Espace de stockage autre à définir</a:t>
            </a:r>
          </a:p>
        </p:txBody>
      </p: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E0E2742D-ECA9-0460-EC31-E3E18FD98954}"/>
              </a:ext>
            </a:extLst>
          </p:cNvPr>
          <p:cNvCxnSpPr>
            <a:cxnSpLocks/>
            <a:stCxn id="26" idx="3"/>
            <a:endCxn id="156" idx="1"/>
          </p:cNvCxnSpPr>
          <p:nvPr/>
        </p:nvCxnSpPr>
        <p:spPr>
          <a:xfrm>
            <a:off x="3935505" y="2124422"/>
            <a:ext cx="5692589" cy="42551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5015CB60-5E9E-9E19-BAFF-C4DE7D773DAE}"/>
              </a:ext>
            </a:extLst>
          </p:cNvPr>
          <p:cNvSpPr txBox="1"/>
          <p:nvPr/>
        </p:nvSpPr>
        <p:spPr>
          <a:xfrm>
            <a:off x="-40621" y="637929"/>
            <a:ext cx="222829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 Analyse qualité données: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Interventions sur les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pluvios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buFont typeface="Symbol" panose="05050102010706020507" pitchFamily="18" charset="2"/>
              <a:buChar char="Þ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Remplace des data par #NA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fabriquer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97F8DE9-2D92-12D7-35D5-8D1585C79682}"/>
              </a:ext>
            </a:extLst>
          </p:cNvPr>
          <p:cNvSpPr/>
          <p:nvPr/>
        </p:nvSpPr>
        <p:spPr>
          <a:xfrm>
            <a:off x="4478138" y="57270"/>
            <a:ext cx="7713861" cy="3410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13B541-B20D-C59C-7CB8-3F4963683AB0}"/>
              </a:ext>
            </a:extLst>
          </p:cNvPr>
          <p:cNvSpPr txBox="1"/>
          <p:nvPr/>
        </p:nvSpPr>
        <p:spPr>
          <a:xfrm>
            <a:off x="4825381" y="5055633"/>
            <a:ext cx="70193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6 sauvegarde (à intervalle régulier, probablement 1 mois)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Copier C, D, E (et H?) vers espace de stockage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A3EEE4DF-35DC-A2C5-15BB-BBA6283D6FD2}"/>
              </a:ext>
            </a:extLst>
          </p:cNvPr>
          <p:cNvCxnSpPr>
            <a:cxnSpLocks/>
            <a:stCxn id="173" idx="3"/>
            <a:endCxn id="156" idx="1"/>
          </p:cNvCxnSpPr>
          <p:nvPr/>
        </p:nvCxnSpPr>
        <p:spPr>
          <a:xfrm>
            <a:off x="2187677" y="1145761"/>
            <a:ext cx="7440417" cy="5233764"/>
          </a:xfrm>
          <a:prstGeom prst="bentConnector3">
            <a:avLst>
              <a:gd name="adj1" fmla="val 33373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22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</Words>
  <Application>Microsoft Office PowerPoint</Application>
  <PresentationFormat>Grand écran</PresentationFormat>
  <Paragraphs>279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Symbol</vt:lpstr>
      <vt:lpstr>Thème Office</vt:lpstr>
      <vt:lpstr>Identification des différents espaces devant interagir</vt:lpstr>
      <vt:lpstr>Process 0 : Mise en place d’une copie de travail</vt:lpstr>
      <vt:lpstr>Process 1</vt:lpstr>
      <vt:lpstr>Process 2</vt:lpstr>
      <vt:lpstr>Process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Finaud-Guyot</dc:creator>
  <cp:lastModifiedBy>Pascal Finaud-Guyot</cp:lastModifiedBy>
  <cp:revision>8</cp:revision>
  <dcterms:created xsi:type="dcterms:W3CDTF">2024-03-13T10:57:23Z</dcterms:created>
  <dcterms:modified xsi:type="dcterms:W3CDTF">2024-06-03T07:50:13Z</dcterms:modified>
</cp:coreProperties>
</file>