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/>
              <a:t>Hamiltonia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			</a:t>
            </a:r>
            <a:r>
              <a:rPr lang="en-US" sz="2400" dirty="0"/>
              <a:t>	</a:t>
            </a:r>
            <a:r>
              <a:rPr lang="en-US" sz="2400" dirty="0" smtClean="0"/>
              <a:t>----</a:t>
            </a:r>
            <a:r>
              <a:rPr lang="en-US" sz="2400" dirty="0" err="1" smtClean="0"/>
              <a:t>Ziyan</a:t>
            </a:r>
            <a:r>
              <a:rPr lang="en-US" sz="2400" dirty="0" smtClean="0"/>
              <a:t> Ma, </a:t>
            </a:r>
            <a:r>
              <a:rPr lang="en-US" sz="2400" dirty="0" err="1" smtClean="0"/>
              <a:t>Haowen</a:t>
            </a:r>
            <a:r>
              <a:rPr lang="en-US" sz="2400" dirty="0" smtClean="0"/>
              <a:t> Lin, Ming Chen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253" y="259047"/>
            <a:ext cx="8610600" cy="1293028"/>
          </a:xfrm>
        </p:spPr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hamiltonia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58" y="1434134"/>
            <a:ext cx="8958736" cy="5145052"/>
          </a:xfrm>
        </p:spPr>
      </p:pic>
    </p:spTree>
    <p:extLst>
      <p:ext uri="{BB962C8B-B14F-4D97-AF65-F5344CB8AC3E}">
        <p14:creationId xmlns:p14="http://schemas.microsoft.com/office/powerpoint/2010/main" val="128818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ARE HARD TO PLAN!!!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API:  assist on designing the frontend user interface.</a:t>
            </a:r>
          </a:p>
          <a:p>
            <a:r>
              <a:rPr lang="en-US" dirty="0" smtClean="0"/>
              <a:t>Amadeus Travel innovation Sandbox:</a:t>
            </a:r>
          </a:p>
          <a:p>
            <a:pPr lvl="1"/>
            <a:r>
              <a:rPr lang="en-US" smtClean="0"/>
              <a:t>Help generating </a:t>
            </a:r>
          </a:p>
        </p:txBody>
      </p:sp>
    </p:spTree>
    <p:extLst>
      <p:ext uri="{BB962C8B-B14F-4D97-AF65-F5344CB8AC3E}">
        <p14:creationId xmlns:p14="http://schemas.microsoft.com/office/powerpoint/2010/main" val="24816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Generating popularities of cities.</a:t>
            </a:r>
          </a:p>
          <a:p>
            <a:pPr lvl="1"/>
            <a:r>
              <a:rPr lang="en-US" dirty="0" smtClean="0"/>
              <a:t>Making suggestions of hotels among the selected city.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593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305</TotalTime>
  <Words>52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Hamiltonia</vt:lpstr>
      <vt:lpstr>Hello hamiltonia world</vt:lpstr>
      <vt:lpstr>Objective</vt:lpstr>
      <vt:lpstr>Ui design</vt:lpstr>
      <vt:lpstr>Frontend challenge</vt:lpstr>
      <vt:lpstr>api</vt:lpstr>
      <vt:lpstr>Data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</dc:title>
  <dc:creator>Ming Chen</dc:creator>
  <cp:lastModifiedBy>Ming Chen</cp:lastModifiedBy>
  <cp:revision>5</cp:revision>
  <dcterms:created xsi:type="dcterms:W3CDTF">2016-11-13T06:53:48Z</dcterms:created>
  <dcterms:modified xsi:type="dcterms:W3CDTF">2016-11-13T11:59:32Z</dcterms:modified>
</cp:coreProperties>
</file>