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err="1" smtClean="0"/>
              <a:t>Hamiltonia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			</a:t>
            </a:r>
            <a:r>
              <a:rPr lang="en-US" sz="2400" dirty="0"/>
              <a:t>	</a:t>
            </a:r>
            <a:r>
              <a:rPr lang="en-US" sz="2400" dirty="0" smtClean="0"/>
              <a:t>----</a:t>
            </a:r>
            <a:r>
              <a:rPr lang="en-US" sz="2400" dirty="0" err="1" smtClean="0"/>
              <a:t>Ziyan</a:t>
            </a:r>
            <a:r>
              <a:rPr lang="en-US" sz="2400" dirty="0" smtClean="0"/>
              <a:t> Ma, </a:t>
            </a:r>
            <a:r>
              <a:rPr lang="en-US" sz="2400" dirty="0" err="1" smtClean="0"/>
              <a:t>Haowen</a:t>
            </a:r>
            <a:r>
              <a:rPr lang="en-US" sz="2400" dirty="0" smtClean="0"/>
              <a:t> Lin, Ming Chen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604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3253" y="259047"/>
            <a:ext cx="8610600" cy="1293028"/>
          </a:xfrm>
        </p:spPr>
        <p:txBody>
          <a:bodyPr/>
          <a:lstStyle/>
          <a:p>
            <a:r>
              <a:rPr lang="en-US" dirty="0" smtClean="0"/>
              <a:t>Hello </a:t>
            </a:r>
            <a:r>
              <a:rPr lang="en-US" dirty="0" err="1" smtClean="0"/>
              <a:t>hamiltonia</a:t>
            </a:r>
            <a:r>
              <a:rPr lang="en-US" dirty="0" smtClean="0"/>
              <a:t> world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558" y="1434134"/>
            <a:ext cx="8958736" cy="5145052"/>
          </a:xfrm>
        </p:spPr>
      </p:pic>
    </p:spTree>
    <p:extLst>
      <p:ext uri="{BB962C8B-B14F-4D97-AF65-F5344CB8AC3E}">
        <p14:creationId xmlns:p14="http://schemas.microsoft.com/office/powerpoint/2010/main" val="128818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TRIP ARE HARD TO PLAN!!!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7151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295</TotalTime>
  <Words>13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Arial</vt:lpstr>
      <vt:lpstr>Vapor Trail</vt:lpstr>
      <vt:lpstr>Hamiltonia</vt:lpstr>
      <vt:lpstr>Hello hamiltonia world</vt:lpstr>
      <vt:lpstr>What we 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Hamiltonia</dc:title>
  <dc:creator>Ming Chen</dc:creator>
  <cp:lastModifiedBy>Ming Chen</cp:lastModifiedBy>
  <cp:revision>4</cp:revision>
  <dcterms:created xsi:type="dcterms:W3CDTF">2016-11-13T06:53:48Z</dcterms:created>
  <dcterms:modified xsi:type="dcterms:W3CDTF">2016-11-13T11:49:17Z</dcterms:modified>
</cp:coreProperties>
</file>