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4" r:id="rId6"/>
    <p:sldId id="260" r:id="rId7"/>
    <p:sldId id="262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 varScale="1">
        <p:scale>
          <a:sx n="95" d="100"/>
          <a:sy n="9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902B9-CA4E-5543-B3ED-275A0325230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469C0-C652-0F47-849A-28FEF548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469C0-C652-0F47-849A-28FEF5483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/>
              <a:t>Hamiltonia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			</a:t>
            </a:r>
            <a:r>
              <a:rPr lang="en-US" sz="2400" dirty="0"/>
              <a:t>	</a:t>
            </a:r>
            <a:r>
              <a:rPr lang="en-US" sz="2400" dirty="0" smtClean="0"/>
              <a:t>----</a:t>
            </a:r>
            <a:r>
              <a:rPr lang="en-US" sz="2400" dirty="0" err="1" smtClean="0"/>
              <a:t>Ziyan</a:t>
            </a:r>
            <a:r>
              <a:rPr lang="en-US" sz="2400" dirty="0" smtClean="0"/>
              <a:t> Ma, </a:t>
            </a:r>
            <a:r>
              <a:rPr lang="en-US" sz="2400" dirty="0" err="1" smtClean="0"/>
              <a:t>Haowen</a:t>
            </a:r>
            <a:r>
              <a:rPr lang="en-US" sz="2400" dirty="0" smtClean="0"/>
              <a:t> Lin, Ming Chen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0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 collections and analysis to enhance the system.</a:t>
            </a:r>
          </a:p>
          <a:p>
            <a:endParaRPr lang="en-US" dirty="0"/>
          </a:p>
          <a:p>
            <a:r>
              <a:rPr lang="en-US" dirty="0" smtClean="0"/>
              <a:t>The accuracy on touching(right now limited by API and yet to improved frame rates)</a:t>
            </a:r>
          </a:p>
          <a:p>
            <a:endParaRPr lang="en-US" dirty="0"/>
          </a:p>
          <a:p>
            <a:r>
              <a:rPr lang="en-US" dirty="0" smtClean="0"/>
              <a:t>User customization and community building: common interest among customers and more.</a:t>
            </a:r>
          </a:p>
          <a:p>
            <a:endParaRPr lang="en-US" dirty="0"/>
          </a:p>
          <a:p>
            <a:r>
              <a:rPr lang="en-US" dirty="0" smtClean="0"/>
              <a:t>Cross-platform implementation: Immigrant to Mobile!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253" y="259047"/>
            <a:ext cx="8610600" cy="1293028"/>
          </a:xfrm>
        </p:spPr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hamiltonia</a:t>
            </a:r>
            <a:r>
              <a:rPr lang="en-US" dirty="0" smtClean="0"/>
              <a:t>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58" y="1434134"/>
            <a:ext cx="8958736" cy="5145052"/>
          </a:xfrm>
        </p:spPr>
      </p:pic>
    </p:spTree>
    <p:extLst>
      <p:ext uri="{BB962C8B-B14F-4D97-AF65-F5344CB8AC3E}">
        <p14:creationId xmlns:p14="http://schemas.microsoft.com/office/powerpoint/2010/main" val="12881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TRIP ARE HARD TO PLAN</a:t>
            </a:r>
          </a:p>
          <a:p>
            <a:endParaRPr lang="en-US" sz="3600" dirty="0"/>
          </a:p>
          <a:p>
            <a:r>
              <a:rPr lang="en-US" sz="3600" dirty="0" smtClean="0"/>
              <a:t>Integrating merely a travelling direction into a practical plan. EASILY!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01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user-friendly and aesthetic UI</a:t>
            </a:r>
          </a:p>
          <a:p>
            <a:endParaRPr lang="en-US" sz="2800" dirty="0"/>
          </a:p>
          <a:p>
            <a:r>
              <a:rPr lang="en-US" sz="2800" dirty="0" smtClean="0"/>
              <a:t>Take input as few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37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2979"/>
            <a:ext cx="8610600" cy="1684422"/>
          </a:xfrm>
        </p:spPr>
        <p:txBody>
          <a:bodyPr/>
          <a:lstStyle/>
          <a:p>
            <a:r>
              <a:rPr lang="en-US" dirty="0" smtClean="0"/>
              <a:t>How you draw your  trip 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76" y="1602288"/>
            <a:ext cx="10496844" cy="5255712"/>
          </a:xfrm>
        </p:spPr>
      </p:pic>
    </p:spTree>
    <p:extLst>
      <p:ext uri="{BB962C8B-B14F-4D97-AF65-F5344CB8AC3E}">
        <p14:creationId xmlns:p14="http://schemas.microsoft.com/office/powerpoint/2010/main" val="10913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Cooperate with HTML5 Canvas and Google Map API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real world by window coordinates without physically touching the map. (Limited by Canvas element)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aesthetic and user friendly!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Google map API:  </a:t>
            </a:r>
          </a:p>
          <a:p>
            <a:pPr lvl="1"/>
            <a:r>
              <a:rPr lang="en-US" dirty="0" smtClean="0"/>
              <a:t>Designing the user interface</a:t>
            </a:r>
          </a:p>
          <a:p>
            <a:pPr lvl="1"/>
            <a:r>
              <a:rPr lang="en-US" dirty="0" smtClean="0"/>
              <a:t>Getting world coordinate from mouse input</a:t>
            </a:r>
          </a:p>
          <a:p>
            <a:r>
              <a:rPr lang="en-US" dirty="0" smtClean="0"/>
              <a:t>Amadeus Travel innovation Sandbox:</a:t>
            </a:r>
          </a:p>
          <a:p>
            <a:pPr lvl="1"/>
            <a:r>
              <a:rPr lang="en-US" dirty="0" smtClean="0"/>
              <a:t>Translate coordinate into traffic/housing/travel data.</a:t>
            </a:r>
          </a:p>
          <a:p>
            <a:pPr lvl="1"/>
            <a:r>
              <a:rPr lang="en-US" dirty="0" smtClean="0"/>
              <a:t>Generating optimal housing option for the trip.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Helping Libraries: 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Bootstrap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3537" y="259047"/>
            <a:ext cx="7872664" cy="1293028"/>
          </a:xfrm>
        </p:spPr>
        <p:txBody>
          <a:bodyPr/>
          <a:lstStyle/>
          <a:p>
            <a:r>
              <a:rPr lang="en-US" dirty="0" smtClean="0"/>
              <a:t>Multiple plans by different algorithms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7" t="11021" r="7993" b="-11021"/>
          <a:stretch/>
        </p:blipFill>
        <p:spPr>
          <a:xfrm>
            <a:off x="0" y="1371600"/>
            <a:ext cx="9235440" cy="517717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7" t="-380" r="9057" b="380"/>
          <a:stretch/>
        </p:blipFill>
        <p:spPr>
          <a:xfrm>
            <a:off x="4951307" y="1896035"/>
            <a:ext cx="7223760" cy="449910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101390" y="2259941"/>
            <a:ext cx="12031" cy="396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Generating popularities of cities by the limited data resources.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Translate popularity into a several ordered travel plan.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Making suggestions of hotels among the selected city.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522</TotalTime>
  <Words>200</Words>
  <Application>Microsoft Macintosh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DengXian</vt:lpstr>
      <vt:lpstr>Arial</vt:lpstr>
      <vt:lpstr>Vapor Trail</vt:lpstr>
      <vt:lpstr>Hamiltonia</vt:lpstr>
      <vt:lpstr>Hello hamiltonia world</vt:lpstr>
      <vt:lpstr>Objective</vt:lpstr>
      <vt:lpstr>Ui design</vt:lpstr>
      <vt:lpstr>How you draw your  trip out</vt:lpstr>
      <vt:lpstr>Frontend challenge</vt:lpstr>
      <vt:lpstr>api</vt:lpstr>
      <vt:lpstr>Multiple plans by different algorithms</vt:lpstr>
      <vt:lpstr>Data management</vt:lpstr>
      <vt:lpstr>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Hamiltonia</dc:title>
  <dc:creator>Ming Chen</dc:creator>
  <cp:lastModifiedBy>Ming Chen</cp:lastModifiedBy>
  <cp:revision>13</cp:revision>
  <cp:lastPrinted>2016-11-13T15:07:15Z</cp:lastPrinted>
  <dcterms:created xsi:type="dcterms:W3CDTF">2016-11-13T06:53:48Z</dcterms:created>
  <dcterms:modified xsi:type="dcterms:W3CDTF">2016-11-13T15:36:28Z</dcterms:modified>
</cp:coreProperties>
</file>