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73" r:id="rId11"/>
    <p:sldId id="265" r:id="rId12"/>
    <p:sldId id="264" r:id="rId13"/>
    <p:sldId id="266" r:id="rId14"/>
    <p:sldId id="287" r:id="rId15"/>
    <p:sldId id="267" r:id="rId16"/>
    <p:sldId id="268" r:id="rId17"/>
    <p:sldId id="269" r:id="rId18"/>
    <p:sldId id="270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s-ES" dirty="0"/>
              <a:t>Unidad </a:t>
            </a:r>
            <a:r>
              <a:rPr lang="es-ES" dirty="0" smtClean="0"/>
              <a:t>V</a:t>
            </a:r>
            <a:r>
              <a:rPr lang="en-US" dirty="0"/>
              <a:t/>
            </a:r>
            <a:br>
              <a:rPr lang="en-US" dirty="0"/>
            </a:br>
            <a:r>
              <a:rPr lang="es-ES" dirty="0"/>
              <a:t>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sz="3600" dirty="0"/>
              <a:t>Aplicaciones de la Derivada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4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455817" y="1358536"/>
                <a:ext cx="7315200" cy="3285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Resolver: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  <m: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es-ES" sz="28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sen</m:t>
                            </m:r>
                            <m:r>
                              <a:rPr lang="es-ES" sz="28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es-ES" sz="28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num>
                          <m:den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17" y="1358536"/>
                <a:ext cx="7315200" cy="3285708"/>
              </a:xfrm>
              <a:prstGeom prst="rect">
                <a:avLst/>
              </a:prstGeom>
              <a:blipFill>
                <a:blip r:embed="rId2"/>
                <a:stretch>
                  <a:fillRect l="-1750" t="-1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37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Estudio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24" y="1061493"/>
            <a:ext cx="9684909" cy="39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9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33" y="1186542"/>
            <a:ext cx="10504513" cy="32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1288869" y="1802676"/>
                <a:ext cx="10537371" cy="40594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Punto </a:t>
                </a:r>
                <a:r>
                  <a:rPr lang="es-ES" sz="3600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Crítico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3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Definición: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Diremos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un punto crítico de </a:t>
                </a:r>
                <a14:m>
                  <m:oMath xmlns:m="http://schemas.openxmlformats.org/officeDocument/2006/math"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s-ES" sz="36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3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 </m:t>
                    </m:r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s-ES" sz="36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ES" sz="3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 está definida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3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ES" sz="3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3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69" y="1802676"/>
                <a:ext cx="10537371" cy="4059445"/>
              </a:xfrm>
              <a:prstGeom prst="rect">
                <a:avLst/>
              </a:prstGeom>
              <a:blipFill>
                <a:blip r:embed="rId2"/>
                <a:stretch>
                  <a:fillRect l="-1735" t="-2102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1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58" y="601027"/>
            <a:ext cx="9881875" cy="187220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10" y="2812869"/>
            <a:ext cx="9973039" cy="32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3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54" y="333198"/>
            <a:ext cx="8900160" cy="64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4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88" y="1352141"/>
            <a:ext cx="10273248" cy="299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83" y="309745"/>
            <a:ext cx="7884108" cy="65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474" y="787522"/>
            <a:ext cx="8765117" cy="58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79" y="796289"/>
            <a:ext cx="10828237" cy="29483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62" y="3744686"/>
            <a:ext cx="5172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6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37" y="356693"/>
            <a:ext cx="8342812" cy="632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22" y="1029298"/>
            <a:ext cx="10003043" cy="50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6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3" y="459404"/>
            <a:ext cx="9509767" cy="57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8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36" y="1001485"/>
            <a:ext cx="10237350" cy="51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0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182" y="1018903"/>
            <a:ext cx="9790521" cy="52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8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9" y="766898"/>
            <a:ext cx="6924675" cy="17335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830" y="2500448"/>
            <a:ext cx="6924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1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159726" y="487681"/>
                <a:ext cx="8665028" cy="5412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Ejemplo: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Analicemos la existencia de asíntotas en la siguiente función: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 dominio de la función es: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𝐷𝑓</m:t>
                    </m:r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−{−2}</m:t>
                    </m:r>
                  </m:oMath>
                </a14:m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Luego, analizamos la existencia de asíntota vertical en x = −2.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Como: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s-E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=−∞</m:t>
                        </m:r>
                      </m:e>
                    </m:func>
                  </m:oMath>
                </a14:m>
                <a:r>
                  <a:rPr lang="es-E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s-E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</m:t>
                        </m:r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s-E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=+∞</m:t>
                        </m:r>
                      </m:e>
                    </m:func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⇒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 = 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es as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í</a:t>
                </a:r>
                <a:r>
                  <a:rPr lang="es-E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ntota vertical.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26" y="487681"/>
                <a:ext cx="8665028" cy="5412379"/>
              </a:xfrm>
              <a:prstGeom prst="rect">
                <a:avLst/>
              </a:prstGeom>
              <a:blipFill>
                <a:blip r:embed="rId2"/>
                <a:stretch>
                  <a:fillRect l="-1055" t="-788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8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985553" y="409303"/>
                <a:ext cx="8847909" cy="6227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ahora calculamos el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=−∞</m:t>
                        </m:r>
                      </m:e>
                    </m:func>
                  </m:oMath>
                </a14:m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y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sz="20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=+∞</m:t>
                        </m:r>
                      </m:e>
                    </m:func>
                  </m:oMath>
                </a14:m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⇒</a:t>
                </a: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 no tiene as</a:t>
                </a: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í</a:t>
                </a: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ntota horizontal.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Luego analicemos la existencia de asíntota oblicua.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Como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Luego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ES" sz="20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=−2⇒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s-E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=−2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Entonces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−2 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𝑒𝑠</m:t>
                      </m:r>
                      <m:r>
                        <a:rPr lang="es-E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𝐚𝐬</m:t>
                      </m:r>
                      <m:r>
                        <a:rPr lang="es-E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í</m:t>
                      </m:r>
                      <m:r>
                        <a:rPr lang="es-ES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𝐧𝐭𝐨𝐭𝐚</m:t>
                      </m:r>
                      <m:r>
                        <a:rPr lang="es-ES" sz="2000" b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sz="2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𝐨𝐛𝐥𝐢𝐜𝐮𝐚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53" y="409303"/>
                <a:ext cx="8847909" cy="6227154"/>
              </a:xfrm>
              <a:prstGeom prst="rect">
                <a:avLst/>
              </a:prstGeo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78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00" y="758234"/>
            <a:ext cx="10065118" cy="5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0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94" y="858746"/>
            <a:ext cx="9893783" cy="24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76" y="807855"/>
            <a:ext cx="9147810" cy="249269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77" y="3492137"/>
            <a:ext cx="5720614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037805" y="1776549"/>
                <a:ext cx="9196251" cy="352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Realizar el estudio completo de las siguientes funciones:</a:t>
                </a:r>
                <a:endParaRPr lang="en-US" sz="32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200" b="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3200" b="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32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s-ES" sz="32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+25</m:t>
                        </m:r>
                      </m:num>
                      <m:den>
                        <m:r>
                          <a:rPr lang="es-E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05" y="1776549"/>
                <a:ext cx="9196251" cy="3522118"/>
              </a:xfrm>
              <a:prstGeom prst="rect">
                <a:avLst/>
              </a:prstGeom>
              <a:blipFill>
                <a:blip r:embed="rId2"/>
                <a:stretch>
                  <a:fillRect l="-1657" t="-1903" b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26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047750"/>
            <a:ext cx="83153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0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86" y="1332411"/>
            <a:ext cx="8684121" cy="44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9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30" y="1445623"/>
            <a:ext cx="10621547" cy="11059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60" y="2238103"/>
            <a:ext cx="10531249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2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44" y="1236618"/>
            <a:ext cx="10775916" cy="2185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27" y="3622766"/>
            <a:ext cx="6319968" cy="29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211977" y="1018904"/>
                <a:ext cx="9065623" cy="38868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Discutir si es aplicable el T de Rolle en el intervalo indicado. Si lo es, hallar todos los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del intervalo tales </a:t>
                </a:r>
                <a:r>
                  <a:rPr lang="es-ES" sz="28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 </m:t>
                    </m:r>
                  </m:oMath>
                </a14:m>
                <a:r>
                  <a:rPr lang="es-ES" sz="2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Interpretar geométricamente</a:t>
                </a:r>
                <a:r>
                  <a:rPr lang="es-ES" sz="2800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+2  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[1;2]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[−2;0]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[−1;1]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77" y="1018904"/>
                <a:ext cx="9065623" cy="3886898"/>
              </a:xfrm>
              <a:prstGeom prst="rect">
                <a:avLst/>
              </a:prstGeom>
              <a:blipFill>
                <a:blip r:embed="rId2"/>
                <a:stretch>
                  <a:fillRect l="-1412" t="-1254" r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0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452437"/>
            <a:ext cx="8070240" cy="62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27" y="1262743"/>
            <a:ext cx="9452929" cy="48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5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02" y="1114696"/>
            <a:ext cx="10308336" cy="4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285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304</TotalTime>
  <Words>72</Words>
  <Application>Microsoft Office PowerPoint</Application>
  <PresentationFormat>Panorámica</PresentationFormat>
  <Paragraphs>42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Times New Roman</vt:lpstr>
      <vt:lpstr>Wingdings 3</vt:lpstr>
      <vt:lpstr>Espiral</vt:lpstr>
      <vt:lpstr> Unidad V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Estudio de funciones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V</dc:title>
  <dc:creator>Mariana Chac</dc:creator>
  <cp:lastModifiedBy>Mariana Chac</cp:lastModifiedBy>
  <cp:revision>24</cp:revision>
  <dcterms:created xsi:type="dcterms:W3CDTF">2019-10-04T00:32:33Z</dcterms:created>
  <dcterms:modified xsi:type="dcterms:W3CDTF">2019-11-13T16:52:21Z</dcterms:modified>
</cp:coreProperties>
</file>