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88B51-AFA5-4B9B-8A7A-2CE132EBA8F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86E8F5-3BF7-4993-B860-56B9EAC1676D}">
      <dgm:prSet/>
      <dgm:spPr/>
      <dgm:t>
        <a:bodyPr/>
        <a:lstStyle/>
        <a:p>
          <a:r>
            <a:rPr lang="es-MX"/>
            <a:t>Software Open Source</a:t>
          </a:r>
          <a:endParaRPr lang="en-US"/>
        </a:p>
      </dgm:t>
    </dgm:pt>
    <dgm:pt modelId="{7B594481-E665-47F7-9816-9D7778646825}" type="parTrans" cxnId="{376DCA13-DCA5-4D0A-84AA-B58382D443C2}">
      <dgm:prSet/>
      <dgm:spPr/>
      <dgm:t>
        <a:bodyPr/>
        <a:lstStyle/>
        <a:p>
          <a:endParaRPr lang="en-US"/>
        </a:p>
      </dgm:t>
    </dgm:pt>
    <dgm:pt modelId="{ADD55C2C-8737-42C2-85B3-27AED3E16CD5}" type="sibTrans" cxnId="{376DCA13-DCA5-4D0A-84AA-B58382D443C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54F33F2-016C-4EBB-A700-19523C461BF4}">
      <dgm:prSet/>
      <dgm:spPr/>
      <dgm:t>
        <a:bodyPr/>
        <a:lstStyle/>
        <a:p>
          <a:r>
            <a:rPr lang="es-MX"/>
            <a:t>Procesamiento de señales</a:t>
          </a:r>
          <a:endParaRPr lang="en-US"/>
        </a:p>
      </dgm:t>
    </dgm:pt>
    <dgm:pt modelId="{449CC94C-486D-41B2-A5CB-E6AB7BF13B08}" type="parTrans" cxnId="{126F6CCE-AABB-4D8A-A0C5-E10911565A4E}">
      <dgm:prSet/>
      <dgm:spPr/>
      <dgm:t>
        <a:bodyPr/>
        <a:lstStyle/>
        <a:p>
          <a:endParaRPr lang="en-US"/>
        </a:p>
      </dgm:t>
    </dgm:pt>
    <dgm:pt modelId="{19E9FBCF-058E-4BC6-A6F4-20B1CBD56400}" type="sibTrans" cxnId="{126F6CCE-AABB-4D8A-A0C5-E10911565A4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B17EB0-F745-4C30-8D8E-4A4963E24947}">
      <dgm:prSet/>
      <dgm:spPr/>
      <dgm:t>
        <a:bodyPr/>
        <a:lstStyle/>
        <a:p>
          <a:r>
            <a:rPr lang="es-MX"/>
            <a:t>Compatible con Hardware RF</a:t>
          </a:r>
          <a:endParaRPr lang="en-US"/>
        </a:p>
      </dgm:t>
    </dgm:pt>
    <dgm:pt modelId="{1F420354-6270-435C-9AE2-4E6C12201442}" type="parTrans" cxnId="{9E7D2EB1-7686-4FA6-A040-708D182E7A16}">
      <dgm:prSet/>
      <dgm:spPr/>
      <dgm:t>
        <a:bodyPr/>
        <a:lstStyle/>
        <a:p>
          <a:endParaRPr lang="en-US"/>
        </a:p>
      </dgm:t>
    </dgm:pt>
    <dgm:pt modelId="{972A7942-62ED-4B42-B45E-E1E80E50E456}" type="sibTrans" cxnId="{9E7D2EB1-7686-4FA6-A040-708D182E7A1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349A574-A87F-4E70-8AEC-894C91F76611}">
      <dgm:prSet/>
      <dgm:spPr/>
      <dgm:t>
        <a:bodyPr/>
        <a:lstStyle/>
        <a:p>
          <a:r>
            <a:rPr lang="es-MX"/>
            <a:t>Para crear o simular radios de Software</a:t>
          </a:r>
          <a:endParaRPr lang="en-US"/>
        </a:p>
      </dgm:t>
    </dgm:pt>
    <dgm:pt modelId="{A28B676F-E2E9-40F3-8FD0-79CB2873662E}" type="parTrans" cxnId="{2993FB25-F71D-447F-8D87-0118C5626522}">
      <dgm:prSet/>
      <dgm:spPr/>
      <dgm:t>
        <a:bodyPr/>
        <a:lstStyle/>
        <a:p>
          <a:endParaRPr lang="en-US"/>
        </a:p>
      </dgm:t>
    </dgm:pt>
    <dgm:pt modelId="{178415CD-D24B-40A2-A325-1CA031AE8E38}" type="sibTrans" cxnId="{2993FB25-F71D-447F-8D87-0118C562652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430291B-C3B7-4B4A-9173-B73E24ABE69A}">
      <dgm:prSet/>
      <dgm:spPr/>
      <dgm:t>
        <a:bodyPr/>
        <a:lstStyle/>
        <a:p>
          <a:r>
            <a:rPr lang="es-MX"/>
            <a:t>Análisis e investigación de comunicaciones inalámbricas y sistemas de radio</a:t>
          </a:r>
          <a:endParaRPr lang="en-US"/>
        </a:p>
      </dgm:t>
    </dgm:pt>
    <dgm:pt modelId="{DDE529FE-5C2D-4158-9BCB-2C796C5CF4F5}" type="parTrans" cxnId="{8251D402-CAD8-4468-98AE-A2C1EBF30B12}">
      <dgm:prSet/>
      <dgm:spPr/>
      <dgm:t>
        <a:bodyPr/>
        <a:lstStyle/>
        <a:p>
          <a:endParaRPr lang="en-US"/>
        </a:p>
      </dgm:t>
    </dgm:pt>
    <dgm:pt modelId="{D1164634-D227-456F-BB2F-26CBD07AC380}" type="sibTrans" cxnId="{8251D402-CAD8-4468-98AE-A2C1EBF30B1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B8A7572F-AD61-46C6-9338-522BF80239F5}" type="pres">
      <dgm:prSet presAssocID="{48288B51-AFA5-4B9B-8A7A-2CE132EBA8FF}" presName="Name0" presStyleCnt="0">
        <dgm:presLayoutVars>
          <dgm:animLvl val="lvl"/>
          <dgm:resizeHandles val="exact"/>
        </dgm:presLayoutVars>
      </dgm:prSet>
      <dgm:spPr/>
    </dgm:pt>
    <dgm:pt modelId="{15543034-404F-4A7F-9F09-85A9DADD7CEE}" type="pres">
      <dgm:prSet presAssocID="{6486E8F5-3BF7-4993-B860-56B9EAC1676D}" presName="compositeNode" presStyleCnt="0">
        <dgm:presLayoutVars>
          <dgm:bulletEnabled val="1"/>
        </dgm:presLayoutVars>
      </dgm:prSet>
      <dgm:spPr/>
    </dgm:pt>
    <dgm:pt modelId="{368498CD-D45B-4FF6-B380-C953EA9EF9EB}" type="pres">
      <dgm:prSet presAssocID="{6486E8F5-3BF7-4993-B860-56B9EAC1676D}" presName="bgRect" presStyleLbl="alignNode1" presStyleIdx="0" presStyleCnt="5"/>
      <dgm:spPr/>
    </dgm:pt>
    <dgm:pt modelId="{6AF5351A-703C-4EB8-8157-9A157DC12D0D}" type="pres">
      <dgm:prSet presAssocID="{ADD55C2C-8737-42C2-85B3-27AED3E16CD5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28ED0AC-A457-4AE3-9DD5-38525A73A164}" type="pres">
      <dgm:prSet presAssocID="{6486E8F5-3BF7-4993-B860-56B9EAC1676D}" presName="nodeRect" presStyleLbl="alignNode1" presStyleIdx="0" presStyleCnt="5">
        <dgm:presLayoutVars>
          <dgm:bulletEnabled val="1"/>
        </dgm:presLayoutVars>
      </dgm:prSet>
      <dgm:spPr/>
    </dgm:pt>
    <dgm:pt modelId="{DBBE36C8-5DC8-4E49-9679-FDC2E886F3CA}" type="pres">
      <dgm:prSet presAssocID="{ADD55C2C-8737-42C2-85B3-27AED3E16CD5}" presName="sibTrans" presStyleCnt="0"/>
      <dgm:spPr/>
    </dgm:pt>
    <dgm:pt modelId="{34A2E471-FAA4-484E-8D3D-027EA3789C6F}" type="pres">
      <dgm:prSet presAssocID="{D54F33F2-016C-4EBB-A700-19523C461BF4}" presName="compositeNode" presStyleCnt="0">
        <dgm:presLayoutVars>
          <dgm:bulletEnabled val="1"/>
        </dgm:presLayoutVars>
      </dgm:prSet>
      <dgm:spPr/>
    </dgm:pt>
    <dgm:pt modelId="{C7A3D5AA-A1EA-48EF-B5C7-0519F0DD19F2}" type="pres">
      <dgm:prSet presAssocID="{D54F33F2-016C-4EBB-A700-19523C461BF4}" presName="bgRect" presStyleLbl="alignNode1" presStyleIdx="1" presStyleCnt="5"/>
      <dgm:spPr/>
    </dgm:pt>
    <dgm:pt modelId="{D228A4BF-EF5F-4B88-984E-794530622B0C}" type="pres">
      <dgm:prSet presAssocID="{19E9FBCF-058E-4BC6-A6F4-20B1CBD5640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533DB0-A533-4F17-8CEE-7D4D0312D1D4}" type="pres">
      <dgm:prSet presAssocID="{D54F33F2-016C-4EBB-A700-19523C461BF4}" presName="nodeRect" presStyleLbl="alignNode1" presStyleIdx="1" presStyleCnt="5">
        <dgm:presLayoutVars>
          <dgm:bulletEnabled val="1"/>
        </dgm:presLayoutVars>
      </dgm:prSet>
      <dgm:spPr/>
    </dgm:pt>
    <dgm:pt modelId="{4567F01B-EB53-42A6-932E-F695AEADAB76}" type="pres">
      <dgm:prSet presAssocID="{19E9FBCF-058E-4BC6-A6F4-20B1CBD56400}" presName="sibTrans" presStyleCnt="0"/>
      <dgm:spPr/>
    </dgm:pt>
    <dgm:pt modelId="{2EEF4659-4B33-4F50-889C-0429427751FD}" type="pres">
      <dgm:prSet presAssocID="{2DB17EB0-F745-4C30-8D8E-4A4963E24947}" presName="compositeNode" presStyleCnt="0">
        <dgm:presLayoutVars>
          <dgm:bulletEnabled val="1"/>
        </dgm:presLayoutVars>
      </dgm:prSet>
      <dgm:spPr/>
    </dgm:pt>
    <dgm:pt modelId="{FB0BEFD4-7B38-46FE-802B-CE238267AFD8}" type="pres">
      <dgm:prSet presAssocID="{2DB17EB0-F745-4C30-8D8E-4A4963E24947}" presName="bgRect" presStyleLbl="alignNode1" presStyleIdx="2" presStyleCnt="5"/>
      <dgm:spPr/>
    </dgm:pt>
    <dgm:pt modelId="{7759223F-ECC3-4A89-8C3D-1F455E50C2BF}" type="pres">
      <dgm:prSet presAssocID="{972A7942-62ED-4B42-B45E-E1E80E50E45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F6729D26-6DBE-4C74-9705-043E085E0666}" type="pres">
      <dgm:prSet presAssocID="{2DB17EB0-F745-4C30-8D8E-4A4963E24947}" presName="nodeRect" presStyleLbl="alignNode1" presStyleIdx="2" presStyleCnt="5">
        <dgm:presLayoutVars>
          <dgm:bulletEnabled val="1"/>
        </dgm:presLayoutVars>
      </dgm:prSet>
      <dgm:spPr/>
    </dgm:pt>
    <dgm:pt modelId="{8D8FF3F7-E21F-4D2A-A360-307FC443A63E}" type="pres">
      <dgm:prSet presAssocID="{972A7942-62ED-4B42-B45E-E1E80E50E456}" presName="sibTrans" presStyleCnt="0"/>
      <dgm:spPr/>
    </dgm:pt>
    <dgm:pt modelId="{5A1BD6F5-D213-4405-A6FB-8C91BA8C3823}" type="pres">
      <dgm:prSet presAssocID="{B349A574-A87F-4E70-8AEC-894C91F76611}" presName="compositeNode" presStyleCnt="0">
        <dgm:presLayoutVars>
          <dgm:bulletEnabled val="1"/>
        </dgm:presLayoutVars>
      </dgm:prSet>
      <dgm:spPr/>
    </dgm:pt>
    <dgm:pt modelId="{EAAC0505-61E1-4606-B1E6-B7AEC55AFA0B}" type="pres">
      <dgm:prSet presAssocID="{B349A574-A87F-4E70-8AEC-894C91F76611}" presName="bgRect" presStyleLbl="alignNode1" presStyleIdx="3" presStyleCnt="5"/>
      <dgm:spPr/>
    </dgm:pt>
    <dgm:pt modelId="{3C9E12D6-512C-4150-9E35-A7865578C2F7}" type="pres">
      <dgm:prSet presAssocID="{178415CD-D24B-40A2-A325-1CA031AE8E3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367BF94-C30C-4FF7-A032-9460EDA528B1}" type="pres">
      <dgm:prSet presAssocID="{B349A574-A87F-4E70-8AEC-894C91F76611}" presName="nodeRect" presStyleLbl="alignNode1" presStyleIdx="3" presStyleCnt="5">
        <dgm:presLayoutVars>
          <dgm:bulletEnabled val="1"/>
        </dgm:presLayoutVars>
      </dgm:prSet>
      <dgm:spPr/>
    </dgm:pt>
    <dgm:pt modelId="{02C0BAE3-202E-411A-B12D-A79B29D88A13}" type="pres">
      <dgm:prSet presAssocID="{178415CD-D24B-40A2-A325-1CA031AE8E38}" presName="sibTrans" presStyleCnt="0"/>
      <dgm:spPr/>
    </dgm:pt>
    <dgm:pt modelId="{CF61B8D4-F08E-4C10-ABAA-18C80FDCD444}" type="pres">
      <dgm:prSet presAssocID="{2430291B-C3B7-4B4A-9173-B73E24ABE69A}" presName="compositeNode" presStyleCnt="0">
        <dgm:presLayoutVars>
          <dgm:bulletEnabled val="1"/>
        </dgm:presLayoutVars>
      </dgm:prSet>
      <dgm:spPr/>
    </dgm:pt>
    <dgm:pt modelId="{8E0F2281-5D9B-4FEE-AD8B-1C74A2B0CE4D}" type="pres">
      <dgm:prSet presAssocID="{2430291B-C3B7-4B4A-9173-B73E24ABE69A}" presName="bgRect" presStyleLbl="alignNode1" presStyleIdx="4" presStyleCnt="5"/>
      <dgm:spPr/>
    </dgm:pt>
    <dgm:pt modelId="{1E69E8AF-1FD7-40A5-AA47-75C1E137A5EB}" type="pres">
      <dgm:prSet presAssocID="{D1164634-D227-456F-BB2F-26CBD07AC38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1DF7EF5-BEFF-47BA-88DF-400E83FFBFB9}" type="pres">
      <dgm:prSet presAssocID="{2430291B-C3B7-4B4A-9173-B73E24ABE69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8251D402-CAD8-4468-98AE-A2C1EBF30B12}" srcId="{48288B51-AFA5-4B9B-8A7A-2CE132EBA8FF}" destId="{2430291B-C3B7-4B4A-9173-B73E24ABE69A}" srcOrd="4" destOrd="0" parTransId="{DDE529FE-5C2D-4158-9BCB-2C796C5CF4F5}" sibTransId="{D1164634-D227-456F-BB2F-26CBD07AC380}"/>
    <dgm:cxn modelId="{1BC1AA05-6B7F-4547-AB16-432075B74B6C}" type="presOf" srcId="{ADD55C2C-8737-42C2-85B3-27AED3E16CD5}" destId="{6AF5351A-703C-4EB8-8157-9A157DC12D0D}" srcOrd="0" destOrd="0" presId="urn:microsoft.com/office/officeart/2016/7/layout/LinearBlockProcessNumbered"/>
    <dgm:cxn modelId="{D7FCFD0D-EBE3-4CA0-A8A2-BB20B82DA309}" type="presOf" srcId="{2430291B-C3B7-4B4A-9173-B73E24ABE69A}" destId="{8E0F2281-5D9B-4FEE-AD8B-1C74A2B0CE4D}" srcOrd="0" destOrd="0" presId="urn:microsoft.com/office/officeart/2016/7/layout/LinearBlockProcessNumbered"/>
    <dgm:cxn modelId="{0CEB3C11-BF36-442A-868E-EF81A76D8ED9}" type="presOf" srcId="{2DB17EB0-F745-4C30-8D8E-4A4963E24947}" destId="{F6729D26-6DBE-4C74-9705-043E085E0666}" srcOrd="1" destOrd="0" presId="urn:microsoft.com/office/officeart/2016/7/layout/LinearBlockProcessNumbered"/>
    <dgm:cxn modelId="{376DCA13-DCA5-4D0A-84AA-B58382D443C2}" srcId="{48288B51-AFA5-4B9B-8A7A-2CE132EBA8FF}" destId="{6486E8F5-3BF7-4993-B860-56B9EAC1676D}" srcOrd="0" destOrd="0" parTransId="{7B594481-E665-47F7-9816-9D7778646825}" sibTransId="{ADD55C2C-8737-42C2-85B3-27AED3E16CD5}"/>
    <dgm:cxn modelId="{7062381D-259B-4EE3-8404-0BC3E889674C}" type="presOf" srcId="{6486E8F5-3BF7-4993-B860-56B9EAC1676D}" destId="{368498CD-D45B-4FF6-B380-C953EA9EF9EB}" srcOrd="0" destOrd="0" presId="urn:microsoft.com/office/officeart/2016/7/layout/LinearBlockProcessNumbered"/>
    <dgm:cxn modelId="{A29E9F22-FDC9-4790-B3CD-15682DFCFE56}" type="presOf" srcId="{B349A574-A87F-4E70-8AEC-894C91F76611}" destId="{6367BF94-C30C-4FF7-A032-9460EDA528B1}" srcOrd="1" destOrd="0" presId="urn:microsoft.com/office/officeart/2016/7/layout/LinearBlockProcessNumbered"/>
    <dgm:cxn modelId="{2993FB25-F71D-447F-8D87-0118C5626522}" srcId="{48288B51-AFA5-4B9B-8A7A-2CE132EBA8FF}" destId="{B349A574-A87F-4E70-8AEC-894C91F76611}" srcOrd="3" destOrd="0" parTransId="{A28B676F-E2E9-40F3-8FD0-79CB2873662E}" sibTransId="{178415CD-D24B-40A2-A325-1CA031AE8E38}"/>
    <dgm:cxn modelId="{669DFE3B-FB3C-4426-83E7-7230D1B7CD32}" type="presOf" srcId="{2DB17EB0-F745-4C30-8D8E-4A4963E24947}" destId="{FB0BEFD4-7B38-46FE-802B-CE238267AFD8}" srcOrd="0" destOrd="0" presId="urn:microsoft.com/office/officeart/2016/7/layout/LinearBlockProcessNumbered"/>
    <dgm:cxn modelId="{8BDE0C5F-109D-4E0D-B3C8-9964F647ADF1}" type="presOf" srcId="{48288B51-AFA5-4B9B-8A7A-2CE132EBA8FF}" destId="{B8A7572F-AD61-46C6-9338-522BF80239F5}" srcOrd="0" destOrd="0" presId="urn:microsoft.com/office/officeart/2016/7/layout/LinearBlockProcessNumbered"/>
    <dgm:cxn modelId="{E327144C-3AE3-4010-ABC9-D5DBA73D52FE}" type="presOf" srcId="{19E9FBCF-058E-4BC6-A6F4-20B1CBD56400}" destId="{D228A4BF-EF5F-4B88-984E-794530622B0C}" srcOrd="0" destOrd="0" presId="urn:microsoft.com/office/officeart/2016/7/layout/LinearBlockProcessNumbered"/>
    <dgm:cxn modelId="{781BF69E-CEEB-4331-8BD5-BAD549B26A97}" type="presOf" srcId="{972A7942-62ED-4B42-B45E-E1E80E50E456}" destId="{7759223F-ECC3-4A89-8C3D-1F455E50C2BF}" srcOrd="0" destOrd="0" presId="urn:microsoft.com/office/officeart/2016/7/layout/LinearBlockProcessNumbered"/>
    <dgm:cxn modelId="{7E6850A3-91CD-40B9-9E12-419A134EF07A}" type="presOf" srcId="{2430291B-C3B7-4B4A-9173-B73E24ABE69A}" destId="{B1DF7EF5-BEFF-47BA-88DF-400E83FFBFB9}" srcOrd="1" destOrd="0" presId="urn:microsoft.com/office/officeart/2016/7/layout/LinearBlockProcessNumbered"/>
    <dgm:cxn modelId="{3C811CAC-7F12-4C8E-85A2-6573687FBDB3}" type="presOf" srcId="{D54F33F2-016C-4EBB-A700-19523C461BF4}" destId="{C7A3D5AA-A1EA-48EF-B5C7-0519F0DD19F2}" srcOrd="0" destOrd="0" presId="urn:microsoft.com/office/officeart/2016/7/layout/LinearBlockProcessNumbered"/>
    <dgm:cxn modelId="{05B82CAD-7E38-4C3B-A33F-246EDB03E972}" type="presOf" srcId="{D1164634-D227-456F-BB2F-26CBD07AC380}" destId="{1E69E8AF-1FD7-40A5-AA47-75C1E137A5EB}" srcOrd="0" destOrd="0" presId="urn:microsoft.com/office/officeart/2016/7/layout/LinearBlockProcessNumbered"/>
    <dgm:cxn modelId="{9E7D2EB1-7686-4FA6-A040-708D182E7A16}" srcId="{48288B51-AFA5-4B9B-8A7A-2CE132EBA8FF}" destId="{2DB17EB0-F745-4C30-8D8E-4A4963E24947}" srcOrd="2" destOrd="0" parTransId="{1F420354-6270-435C-9AE2-4E6C12201442}" sibTransId="{972A7942-62ED-4B42-B45E-E1E80E50E456}"/>
    <dgm:cxn modelId="{BD593FB6-BC9C-4745-9E83-67983909718E}" type="presOf" srcId="{D54F33F2-016C-4EBB-A700-19523C461BF4}" destId="{62533DB0-A533-4F17-8CEE-7D4D0312D1D4}" srcOrd="1" destOrd="0" presId="urn:microsoft.com/office/officeart/2016/7/layout/LinearBlockProcessNumbered"/>
    <dgm:cxn modelId="{4D70F5C2-2074-4BF5-B959-661070AAF690}" type="presOf" srcId="{B349A574-A87F-4E70-8AEC-894C91F76611}" destId="{EAAC0505-61E1-4606-B1E6-B7AEC55AFA0B}" srcOrd="0" destOrd="0" presId="urn:microsoft.com/office/officeart/2016/7/layout/LinearBlockProcessNumbered"/>
    <dgm:cxn modelId="{126F6CCE-AABB-4D8A-A0C5-E10911565A4E}" srcId="{48288B51-AFA5-4B9B-8A7A-2CE132EBA8FF}" destId="{D54F33F2-016C-4EBB-A700-19523C461BF4}" srcOrd="1" destOrd="0" parTransId="{449CC94C-486D-41B2-A5CB-E6AB7BF13B08}" sibTransId="{19E9FBCF-058E-4BC6-A6F4-20B1CBD56400}"/>
    <dgm:cxn modelId="{8EA52CE0-EBD5-40F9-B14E-D52F738ADBEC}" type="presOf" srcId="{178415CD-D24B-40A2-A325-1CA031AE8E38}" destId="{3C9E12D6-512C-4150-9E35-A7865578C2F7}" srcOrd="0" destOrd="0" presId="urn:microsoft.com/office/officeart/2016/7/layout/LinearBlockProcessNumbered"/>
    <dgm:cxn modelId="{9AF9BDF0-9B69-4B9D-A7FF-12AA1C25992E}" type="presOf" srcId="{6486E8F5-3BF7-4993-B860-56B9EAC1676D}" destId="{628ED0AC-A457-4AE3-9DD5-38525A73A164}" srcOrd="1" destOrd="0" presId="urn:microsoft.com/office/officeart/2016/7/layout/LinearBlockProcessNumbered"/>
    <dgm:cxn modelId="{14270F0E-8624-4FC7-9576-BEA1EA34C251}" type="presParOf" srcId="{B8A7572F-AD61-46C6-9338-522BF80239F5}" destId="{15543034-404F-4A7F-9F09-85A9DADD7CEE}" srcOrd="0" destOrd="0" presId="urn:microsoft.com/office/officeart/2016/7/layout/LinearBlockProcessNumbered"/>
    <dgm:cxn modelId="{07B3A6A3-D79E-4979-8514-871F8F4CF9FB}" type="presParOf" srcId="{15543034-404F-4A7F-9F09-85A9DADD7CEE}" destId="{368498CD-D45B-4FF6-B380-C953EA9EF9EB}" srcOrd="0" destOrd="0" presId="urn:microsoft.com/office/officeart/2016/7/layout/LinearBlockProcessNumbered"/>
    <dgm:cxn modelId="{414D2C1A-22A0-4887-8BCE-1C8BD09E705C}" type="presParOf" srcId="{15543034-404F-4A7F-9F09-85A9DADD7CEE}" destId="{6AF5351A-703C-4EB8-8157-9A157DC12D0D}" srcOrd="1" destOrd="0" presId="urn:microsoft.com/office/officeart/2016/7/layout/LinearBlockProcessNumbered"/>
    <dgm:cxn modelId="{81E1C5BC-E3AB-4199-AB84-CA2BE990DC10}" type="presParOf" srcId="{15543034-404F-4A7F-9F09-85A9DADD7CEE}" destId="{628ED0AC-A457-4AE3-9DD5-38525A73A164}" srcOrd="2" destOrd="0" presId="urn:microsoft.com/office/officeart/2016/7/layout/LinearBlockProcessNumbered"/>
    <dgm:cxn modelId="{C12A44B3-C019-437D-9613-6E48C63F0DB1}" type="presParOf" srcId="{B8A7572F-AD61-46C6-9338-522BF80239F5}" destId="{DBBE36C8-5DC8-4E49-9679-FDC2E886F3CA}" srcOrd="1" destOrd="0" presId="urn:microsoft.com/office/officeart/2016/7/layout/LinearBlockProcessNumbered"/>
    <dgm:cxn modelId="{A4437A58-4E3A-411F-97E3-D4148143D39A}" type="presParOf" srcId="{B8A7572F-AD61-46C6-9338-522BF80239F5}" destId="{34A2E471-FAA4-484E-8D3D-027EA3789C6F}" srcOrd="2" destOrd="0" presId="urn:microsoft.com/office/officeart/2016/7/layout/LinearBlockProcessNumbered"/>
    <dgm:cxn modelId="{609E3537-022A-40CA-AE09-4FD17423942B}" type="presParOf" srcId="{34A2E471-FAA4-484E-8D3D-027EA3789C6F}" destId="{C7A3D5AA-A1EA-48EF-B5C7-0519F0DD19F2}" srcOrd="0" destOrd="0" presId="urn:microsoft.com/office/officeart/2016/7/layout/LinearBlockProcessNumbered"/>
    <dgm:cxn modelId="{792164F7-24DE-49DC-825E-8C76BB507879}" type="presParOf" srcId="{34A2E471-FAA4-484E-8D3D-027EA3789C6F}" destId="{D228A4BF-EF5F-4B88-984E-794530622B0C}" srcOrd="1" destOrd="0" presId="urn:microsoft.com/office/officeart/2016/7/layout/LinearBlockProcessNumbered"/>
    <dgm:cxn modelId="{A5944554-D32C-4E6E-8C6A-01460080D6EE}" type="presParOf" srcId="{34A2E471-FAA4-484E-8D3D-027EA3789C6F}" destId="{62533DB0-A533-4F17-8CEE-7D4D0312D1D4}" srcOrd="2" destOrd="0" presId="urn:microsoft.com/office/officeart/2016/7/layout/LinearBlockProcessNumbered"/>
    <dgm:cxn modelId="{6881ED95-420C-4CFC-B78F-0B5641B4D54E}" type="presParOf" srcId="{B8A7572F-AD61-46C6-9338-522BF80239F5}" destId="{4567F01B-EB53-42A6-932E-F695AEADAB76}" srcOrd="3" destOrd="0" presId="urn:microsoft.com/office/officeart/2016/7/layout/LinearBlockProcessNumbered"/>
    <dgm:cxn modelId="{F155B96B-119A-4D71-88AF-1FEED6AF99EB}" type="presParOf" srcId="{B8A7572F-AD61-46C6-9338-522BF80239F5}" destId="{2EEF4659-4B33-4F50-889C-0429427751FD}" srcOrd="4" destOrd="0" presId="urn:microsoft.com/office/officeart/2016/7/layout/LinearBlockProcessNumbered"/>
    <dgm:cxn modelId="{AE44E129-9A05-4DA3-8585-D403441AED4B}" type="presParOf" srcId="{2EEF4659-4B33-4F50-889C-0429427751FD}" destId="{FB0BEFD4-7B38-46FE-802B-CE238267AFD8}" srcOrd="0" destOrd="0" presId="urn:microsoft.com/office/officeart/2016/7/layout/LinearBlockProcessNumbered"/>
    <dgm:cxn modelId="{D447AA6D-8601-4062-BEEA-99C5AD3BD295}" type="presParOf" srcId="{2EEF4659-4B33-4F50-889C-0429427751FD}" destId="{7759223F-ECC3-4A89-8C3D-1F455E50C2BF}" srcOrd="1" destOrd="0" presId="urn:microsoft.com/office/officeart/2016/7/layout/LinearBlockProcessNumbered"/>
    <dgm:cxn modelId="{25BCC31A-45B9-484C-A09F-D38585B88F2B}" type="presParOf" srcId="{2EEF4659-4B33-4F50-889C-0429427751FD}" destId="{F6729D26-6DBE-4C74-9705-043E085E0666}" srcOrd="2" destOrd="0" presId="urn:microsoft.com/office/officeart/2016/7/layout/LinearBlockProcessNumbered"/>
    <dgm:cxn modelId="{68388131-A583-4A50-B4F2-156D9D53471A}" type="presParOf" srcId="{B8A7572F-AD61-46C6-9338-522BF80239F5}" destId="{8D8FF3F7-E21F-4D2A-A360-307FC443A63E}" srcOrd="5" destOrd="0" presId="urn:microsoft.com/office/officeart/2016/7/layout/LinearBlockProcessNumbered"/>
    <dgm:cxn modelId="{E0056241-0BF3-4A8A-ACDF-DB43E3AA2BE2}" type="presParOf" srcId="{B8A7572F-AD61-46C6-9338-522BF80239F5}" destId="{5A1BD6F5-D213-4405-A6FB-8C91BA8C3823}" srcOrd="6" destOrd="0" presId="urn:microsoft.com/office/officeart/2016/7/layout/LinearBlockProcessNumbered"/>
    <dgm:cxn modelId="{B9A10DE5-9EC2-4435-83FB-D97AB36291C5}" type="presParOf" srcId="{5A1BD6F5-D213-4405-A6FB-8C91BA8C3823}" destId="{EAAC0505-61E1-4606-B1E6-B7AEC55AFA0B}" srcOrd="0" destOrd="0" presId="urn:microsoft.com/office/officeart/2016/7/layout/LinearBlockProcessNumbered"/>
    <dgm:cxn modelId="{BD6C628F-F7FB-41AE-8C85-113E1BD1191B}" type="presParOf" srcId="{5A1BD6F5-D213-4405-A6FB-8C91BA8C3823}" destId="{3C9E12D6-512C-4150-9E35-A7865578C2F7}" srcOrd="1" destOrd="0" presId="urn:microsoft.com/office/officeart/2016/7/layout/LinearBlockProcessNumbered"/>
    <dgm:cxn modelId="{43B919E9-90D2-40C3-864C-0BCAEA1BE980}" type="presParOf" srcId="{5A1BD6F5-D213-4405-A6FB-8C91BA8C3823}" destId="{6367BF94-C30C-4FF7-A032-9460EDA528B1}" srcOrd="2" destOrd="0" presId="urn:microsoft.com/office/officeart/2016/7/layout/LinearBlockProcessNumbered"/>
    <dgm:cxn modelId="{9BE9C2CA-D043-4478-8F69-F1463BC40DE4}" type="presParOf" srcId="{B8A7572F-AD61-46C6-9338-522BF80239F5}" destId="{02C0BAE3-202E-411A-B12D-A79B29D88A13}" srcOrd="7" destOrd="0" presId="urn:microsoft.com/office/officeart/2016/7/layout/LinearBlockProcessNumbered"/>
    <dgm:cxn modelId="{9A960871-2FB8-46A7-9D49-C0FB6E281DE3}" type="presParOf" srcId="{B8A7572F-AD61-46C6-9338-522BF80239F5}" destId="{CF61B8D4-F08E-4C10-ABAA-18C80FDCD444}" srcOrd="8" destOrd="0" presId="urn:microsoft.com/office/officeart/2016/7/layout/LinearBlockProcessNumbered"/>
    <dgm:cxn modelId="{D5980EFD-DFFF-4968-BB63-A2869B905A61}" type="presParOf" srcId="{CF61B8D4-F08E-4C10-ABAA-18C80FDCD444}" destId="{8E0F2281-5D9B-4FEE-AD8B-1C74A2B0CE4D}" srcOrd="0" destOrd="0" presId="urn:microsoft.com/office/officeart/2016/7/layout/LinearBlockProcessNumbered"/>
    <dgm:cxn modelId="{A2BBBE6C-FC1A-43B9-992C-CDD1E1D7306F}" type="presParOf" srcId="{CF61B8D4-F08E-4C10-ABAA-18C80FDCD444}" destId="{1E69E8AF-1FD7-40A5-AA47-75C1E137A5EB}" srcOrd="1" destOrd="0" presId="urn:microsoft.com/office/officeart/2016/7/layout/LinearBlockProcessNumbered"/>
    <dgm:cxn modelId="{F5870B9C-F086-4BEC-8070-1D1594A0884B}" type="presParOf" srcId="{CF61B8D4-F08E-4C10-ABAA-18C80FDCD444}" destId="{B1DF7EF5-BEFF-47BA-88DF-400E83FFBF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43FAD-BDAC-4E80-8348-9372860274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770957-40CC-41E8-B2FF-79148DEAA486}">
      <dgm:prSet/>
      <dgm:spPr/>
      <dgm:t>
        <a:bodyPr/>
        <a:lstStyle/>
        <a:p>
          <a:pPr>
            <a:defRPr b="1"/>
          </a:pPr>
          <a:r>
            <a:rPr lang="es-MX" dirty="0"/>
            <a:t>Hardware de Radio Frecuencia</a:t>
          </a:r>
          <a:endParaRPr lang="en-US" dirty="0"/>
        </a:p>
      </dgm:t>
    </dgm:pt>
    <dgm:pt modelId="{7E3B44EB-4F0E-4CFB-9DB6-4E5C0B8EF385}" type="parTrans" cxnId="{08493323-CE92-416F-AD99-729F4C4D4586}">
      <dgm:prSet/>
      <dgm:spPr/>
      <dgm:t>
        <a:bodyPr/>
        <a:lstStyle/>
        <a:p>
          <a:endParaRPr lang="en-US"/>
        </a:p>
      </dgm:t>
    </dgm:pt>
    <dgm:pt modelId="{4DBBB9CC-3DFB-4930-8F3C-785121223BC9}" type="sibTrans" cxnId="{08493323-CE92-416F-AD99-729F4C4D4586}">
      <dgm:prSet/>
      <dgm:spPr/>
      <dgm:t>
        <a:bodyPr/>
        <a:lstStyle/>
        <a:p>
          <a:endParaRPr lang="en-US"/>
        </a:p>
      </dgm:t>
    </dgm:pt>
    <dgm:pt modelId="{F58A7F5A-AE0B-4B01-AD32-9783032DDF88}">
      <dgm:prSet/>
      <dgm:spPr/>
      <dgm:t>
        <a:bodyPr/>
        <a:lstStyle/>
        <a:p>
          <a:pPr>
            <a:defRPr b="1"/>
          </a:pPr>
          <a:r>
            <a:rPr lang="es-MX" dirty="0"/>
            <a:t>Componentes diseñados para:</a:t>
          </a:r>
          <a:endParaRPr lang="en-US" dirty="0"/>
        </a:p>
      </dgm:t>
    </dgm:pt>
    <dgm:pt modelId="{6BA81EEE-2C7E-420C-8CD6-C90114AA26D5}" type="parTrans" cxnId="{5C43B380-778F-4754-BABE-B3D4F381F645}">
      <dgm:prSet/>
      <dgm:spPr/>
      <dgm:t>
        <a:bodyPr/>
        <a:lstStyle/>
        <a:p>
          <a:endParaRPr lang="en-US"/>
        </a:p>
      </dgm:t>
    </dgm:pt>
    <dgm:pt modelId="{DA906E58-CC71-43EE-80EC-9BB849093505}" type="sibTrans" cxnId="{5C43B380-778F-4754-BABE-B3D4F381F645}">
      <dgm:prSet/>
      <dgm:spPr/>
      <dgm:t>
        <a:bodyPr/>
        <a:lstStyle/>
        <a:p>
          <a:endParaRPr lang="en-US"/>
        </a:p>
      </dgm:t>
    </dgm:pt>
    <dgm:pt modelId="{8D1DE678-FC3B-4FCA-BFBE-C9AF9680DF58}">
      <dgm:prSet custT="1"/>
      <dgm:spPr/>
      <dgm:t>
        <a:bodyPr/>
        <a:lstStyle/>
        <a:p>
          <a:r>
            <a:rPr lang="es-MX" sz="1800" dirty="0"/>
            <a:t>Transmisión</a:t>
          </a:r>
          <a:endParaRPr lang="en-US" sz="1800" dirty="0"/>
        </a:p>
      </dgm:t>
    </dgm:pt>
    <dgm:pt modelId="{33F510DB-9850-4126-959E-BBA5507B9C12}" type="parTrans" cxnId="{B6869045-9DAF-4B3C-B5D3-4CD05CC7E487}">
      <dgm:prSet/>
      <dgm:spPr/>
      <dgm:t>
        <a:bodyPr/>
        <a:lstStyle/>
        <a:p>
          <a:endParaRPr lang="en-US"/>
        </a:p>
      </dgm:t>
    </dgm:pt>
    <dgm:pt modelId="{FD65026B-327D-4A7F-BB52-098A37A4B383}" type="sibTrans" cxnId="{B6869045-9DAF-4B3C-B5D3-4CD05CC7E487}">
      <dgm:prSet/>
      <dgm:spPr/>
      <dgm:t>
        <a:bodyPr/>
        <a:lstStyle/>
        <a:p>
          <a:endParaRPr lang="en-US"/>
        </a:p>
      </dgm:t>
    </dgm:pt>
    <dgm:pt modelId="{65B9BC3E-AA86-4E2C-B823-A77F5DB35263}">
      <dgm:prSet custT="1"/>
      <dgm:spPr/>
      <dgm:t>
        <a:bodyPr/>
        <a:lstStyle/>
        <a:p>
          <a:r>
            <a:rPr lang="es-MX" sz="1800" dirty="0"/>
            <a:t>Recepción</a:t>
          </a:r>
          <a:endParaRPr lang="en-US" sz="1800" dirty="0"/>
        </a:p>
      </dgm:t>
    </dgm:pt>
    <dgm:pt modelId="{2E5818FB-7BB3-4F7F-BFC2-F52DD3CDC367}" type="parTrans" cxnId="{A2A931C1-B1CC-4F2D-B3EB-2B96109221AA}">
      <dgm:prSet/>
      <dgm:spPr/>
      <dgm:t>
        <a:bodyPr/>
        <a:lstStyle/>
        <a:p>
          <a:endParaRPr lang="en-US"/>
        </a:p>
      </dgm:t>
    </dgm:pt>
    <dgm:pt modelId="{88D3C887-C607-425D-9400-8D94996C3046}" type="sibTrans" cxnId="{A2A931C1-B1CC-4F2D-B3EB-2B96109221AA}">
      <dgm:prSet/>
      <dgm:spPr/>
      <dgm:t>
        <a:bodyPr/>
        <a:lstStyle/>
        <a:p>
          <a:endParaRPr lang="en-US"/>
        </a:p>
      </dgm:t>
    </dgm:pt>
    <dgm:pt modelId="{1B6AFF9C-C401-4AF3-AA79-35BD3319EF4E}">
      <dgm:prSet custT="1"/>
      <dgm:spPr/>
      <dgm:t>
        <a:bodyPr/>
        <a:lstStyle/>
        <a:p>
          <a:r>
            <a:rPr lang="es-MX" sz="1800" dirty="0"/>
            <a:t>Procesamiento</a:t>
          </a:r>
          <a:endParaRPr lang="en-US" sz="1400" dirty="0"/>
        </a:p>
      </dgm:t>
    </dgm:pt>
    <dgm:pt modelId="{14656529-C18A-482D-ADF4-BBF097B45BE0}" type="parTrans" cxnId="{4179D527-B760-4471-A3AB-F669891081D4}">
      <dgm:prSet/>
      <dgm:spPr/>
      <dgm:t>
        <a:bodyPr/>
        <a:lstStyle/>
        <a:p>
          <a:endParaRPr lang="en-US"/>
        </a:p>
      </dgm:t>
    </dgm:pt>
    <dgm:pt modelId="{448EDCE8-A53A-4483-AB51-0F631BB68220}" type="sibTrans" cxnId="{4179D527-B760-4471-A3AB-F669891081D4}">
      <dgm:prSet/>
      <dgm:spPr/>
      <dgm:t>
        <a:bodyPr/>
        <a:lstStyle/>
        <a:p>
          <a:endParaRPr lang="en-US"/>
        </a:p>
      </dgm:t>
    </dgm:pt>
    <dgm:pt modelId="{E0D92AFA-8DDD-486A-828E-5B65F83460B1}">
      <dgm:prSet/>
      <dgm:spPr/>
      <dgm:t>
        <a:bodyPr/>
        <a:lstStyle/>
        <a:p>
          <a:pPr>
            <a:defRPr b="1"/>
          </a:pPr>
          <a:r>
            <a:rPr lang="es-MX" dirty="0"/>
            <a:t>¿De qué? De señales RF</a:t>
          </a:r>
          <a:endParaRPr lang="en-US" dirty="0"/>
        </a:p>
      </dgm:t>
    </dgm:pt>
    <dgm:pt modelId="{88000FD1-A964-442B-AB8F-2C253E1FBA8A}" type="parTrans" cxnId="{A294EEAB-E063-4410-9A0D-610CC42A69A2}">
      <dgm:prSet/>
      <dgm:spPr/>
      <dgm:t>
        <a:bodyPr/>
        <a:lstStyle/>
        <a:p>
          <a:endParaRPr lang="en-US"/>
        </a:p>
      </dgm:t>
    </dgm:pt>
    <dgm:pt modelId="{8CA8F1D5-01FD-4DAB-BB9D-1F9C6BE9FE84}" type="sibTrans" cxnId="{A294EEAB-E063-4410-9A0D-610CC42A69A2}">
      <dgm:prSet/>
      <dgm:spPr/>
      <dgm:t>
        <a:bodyPr/>
        <a:lstStyle/>
        <a:p>
          <a:endParaRPr lang="en-US"/>
        </a:p>
      </dgm:t>
    </dgm:pt>
    <dgm:pt modelId="{34B815CA-10A0-487C-AF46-0420BA28CADB}">
      <dgm:prSet custT="1"/>
      <dgm:spPr/>
      <dgm:t>
        <a:bodyPr/>
        <a:lstStyle/>
        <a:p>
          <a:r>
            <a:rPr lang="es-MX" sz="2000" dirty="0"/>
            <a:t>Comunicación inalámbrica</a:t>
          </a:r>
          <a:endParaRPr lang="en-US" sz="2000" dirty="0"/>
        </a:p>
      </dgm:t>
    </dgm:pt>
    <dgm:pt modelId="{A28DF5C1-6363-4A07-9C79-D5B28B1EA82B}" type="parTrans" cxnId="{8B898B3E-23F0-4A25-9233-87FE9D8F965F}">
      <dgm:prSet/>
      <dgm:spPr/>
      <dgm:t>
        <a:bodyPr/>
        <a:lstStyle/>
        <a:p>
          <a:endParaRPr lang="en-US"/>
        </a:p>
      </dgm:t>
    </dgm:pt>
    <dgm:pt modelId="{3B8DAE1C-1ABA-4615-9685-8E4651A27C27}" type="sibTrans" cxnId="{8B898B3E-23F0-4A25-9233-87FE9D8F965F}">
      <dgm:prSet/>
      <dgm:spPr/>
      <dgm:t>
        <a:bodyPr/>
        <a:lstStyle/>
        <a:p>
          <a:endParaRPr lang="en-US"/>
        </a:p>
      </dgm:t>
    </dgm:pt>
    <dgm:pt modelId="{39065121-AFDA-4687-9C0F-3933F02E8D81}">
      <dgm:prSet custT="1"/>
      <dgm:spPr/>
      <dgm:t>
        <a:bodyPr/>
        <a:lstStyle/>
        <a:p>
          <a:r>
            <a:rPr lang="es-MX" sz="2000" dirty="0" err="1"/>
            <a:t>IoT</a:t>
          </a:r>
          <a:endParaRPr lang="en-US" sz="1400" dirty="0"/>
        </a:p>
      </dgm:t>
    </dgm:pt>
    <dgm:pt modelId="{FAC4C4DE-6B1C-4D30-9943-33BFFEE8F862}" type="parTrans" cxnId="{AAE72952-9FE4-41FA-993F-1F32E88F7996}">
      <dgm:prSet/>
      <dgm:spPr/>
      <dgm:t>
        <a:bodyPr/>
        <a:lstStyle/>
        <a:p>
          <a:endParaRPr lang="en-US"/>
        </a:p>
      </dgm:t>
    </dgm:pt>
    <dgm:pt modelId="{0CC3AD1B-D671-4E7F-8421-56AEE6A4070E}" type="sibTrans" cxnId="{AAE72952-9FE4-41FA-993F-1F32E88F7996}">
      <dgm:prSet/>
      <dgm:spPr/>
      <dgm:t>
        <a:bodyPr/>
        <a:lstStyle/>
        <a:p>
          <a:endParaRPr lang="en-US"/>
        </a:p>
      </dgm:t>
    </dgm:pt>
    <dgm:pt modelId="{DE9630F3-558E-42E3-A100-44189C54A050}" type="pres">
      <dgm:prSet presAssocID="{FEC43FAD-BDAC-4E80-8348-9372860274BA}" presName="root" presStyleCnt="0">
        <dgm:presLayoutVars>
          <dgm:dir/>
          <dgm:resizeHandles val="exact"/>
        </dgm:presLayoutVars>
      </dgm:prSet>
      <dgm:spPr/>
    </dgm:pt>
    <dgm:pt modelId="{AA92F3B2-CBC0-4745-B78A-B21762E2804A}" type="pres">
      <dgm:prSet presAssocID="{52770957-40CC-41E8-B2FF-79148DEAA486}" presName="compNode" presStyleCnt="0"/>
      <dgm:spPr/>
    </dgm:pt>
    <dgm:pt modelId="{66D62B94-9304-4547-A4F8-F01FF999BF7F}" type="pres">
      <dgm:prSet presAssocID="{52770957-40CC-41E8-B2FF-79148DEAA486}" presName="iconRect" presStyleLbl="node1" presStyleIdx="0" presStyleCnt="3" custLinFactNeighborY="-380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B7659E9E-B9DE-4CAE-AA16-E0174E6361D0}" type="pres">
      <dgm:prSet presAssocID="{52770957-40CC-41E8-B2FF-79148DEAA486}" presName="iconSpace" presStyleCnt="0"/>
      <dgm:spPr/>
    </dgm:pt>
    <dgm:pt modelId="{4BF3D556-279B-40E8-97E3-B972748D49C3}" type="pres">
      <dgm:prSet presAssocID="{52770957-40CC-41E8-B2FF-79148DEAA486}" presName="parTx" presStyleLbl="revTx" presStyleIdx="0" presStyleCnt="6" custLinFactNeighborY="-84754">
        <dgm:presLayoutVars>
          <dgm:chMax val="0"/>
          <dgm:chPref val="0"/>
        </dgm:presLayoutVars>
      </dgm:prSet>
      <dgm:spPr/>
    </dgm:pt>
    <dgm:pt modelId="{37A8D774-9285-4B73-B996-54C246CC92E0}" type="pres">
      <dgm:prSet presAssocID="{52770957-40CC-41E8-B2FF-79148DEAA486}" presName="txSpace" presStyleCnt="0"/>
      <dgm:spPr/>
    </dgm:pt>
    <dgm:pt modelId="{3B882A53-F32F-4E30-BF72-53B036EB3452}" type="pres">
      <dgm:prSet presAssocID="{52770957-40CC-41E8-B2FF-79148DEAA486}" presName="desTx" presStyleLbl="revTx" presStyleIdx="1" presStyleCnt="6">
        <dgm:presLayoutVars/>
      </dgm:prSet>
      <dgm:spPr/>
    </dgm:pt>
    <dgm:pt modelId="{F9E67E42-58B8-41AA-9714-CA626BE558D0}" type="pres">
      <dgm:prSet presAssocID="{4DBBB9CC-3DFB-4930-8F3C-785121223BC9}" presName="sibTrans" presStyleCnt="0"/>
      <dgm:spPr/>
    </dgm:pt>
    <dgm:pt modelId="{45587B42-EF43-4AD4-92BA-6285F2A31891}" type="pres">
      <dgm:prSet presAssocID="{F58A7F5A-AE0B-4B01-AD32-9783032DDF88}" presName="compNode" presStyleCnt="0"/>
      <dgm:spPr/>
    </dgm:pt>
    <dgm:pt modelId="{777099B6-AA73-472D-B463-1960443C75C7}" type="pres">
      <dgm:prSet presAssocID="{F58A7F5A-AE0B-4B01-AD32-9783032DDF88}" presName="iconRect" presStyleLbl="node1" presStyleIdx="1" presStyleCnt="3" custLinFactNeighborY="-380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220E618B-026C-48DC-8AE4-80B3F73FE15F}" type="pres">
      <dgm:prSet presAssocID="{F58A7F5A-AE0B-4B01-AD32-9783032DDF88}" presName="iconSpace" presStyleCnt="0"/>
      <dgm:spPr/>
    </dgm:pt>
    <dgm:pt modelId="{13C35EA9-25E2-4617-B352-216DA93A8BDB}" type="pres">
      <dgm:prSet presAssocID="{F58A7F5A-AE0B-4B01-AD32-9783032DDF88}" presName="parTx" presStyleLbl="revTx" presStyleIdx="2" presStyleCnt="6" custLinFactNeighborY="-84754">
        <dgm:presLayoutVars>
          <dgm:chMax val="0"/>
          <dgm:chPref val="0"/>
        </dgm:presLayoutVars>
      </dgm:prSet>
      <dgm:spPr/>
    </dgm:pt>
    <dgm:pt modelId="{1D7E945B-FB02-4DCA-913A-CB7F9DF6E5DF}" type="pres">
      <dgm:prSet presAssocID="{F58A7F5A-AE0B-4B01-AD32-9783032DDF88}" presName="txSpace" presStyleCnt="0"/>
      <dgm:spPr/>
    </dgm:pt>
    <dgm:pt modelId="{242205E4-9FD1-44A9-BAC2-3EDCFEBBDCDE}" type="pres">
      <dgm:prSet presAssocID="{F58A7F5A-AE0B-4B01-AD32-9783032DDF88}" presName="desTx" presStyleLbl="revTx" presStyleIdx="3" presStyleCnt="6" custLinFactNeighborX="322" custLinFactNeighborY="-33588">
        <dgm:presLayoutVars/>
      </dgm:prSet>
      <dgm:spPr/>
    </dgm:pt>
    <dgm:pt modelId="{E467DC23-93D2-472B-B98C-A6D2D49CB5C9}" type="pres">
      <dgm:prSet presAssocID="{DA906E58-CC71-43EE-80EC-9BB849093505}" presName="sibTrans" presStyleCnt="0"/>
      <dgm:spPr/>
    </dgm:pt>
    <dgm:pt modelId="{1EF02D7C-57CF-4AB9-96BA-567E7E79595A}" type="pres">
      <dgm:prSet presAssocID="{E0D92AFA-8DDD-486A-828E-5B65F83460B1}" presName="compNode" presStyleCnt="0"/>
      <dgm:spPr/>
    </dgm:pt>
    <dgm:pt modelId="{10D6B0D5-5744-49B7-AFD7-BE08487D7652}" type="pres">
      <dgm:prSet presAssocID="{E0D92AFA-8DDD-486A-828E-5B65F83460B1}" presName="iconRect" presStyleLbl="node1" presStyleIdx="2" presStyleCnt="3" custLinFactNeighborY="-380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B8CEA9D-60F9-4377-B653-73719B6589FD}" type="pres">
      <dgm:prSet presAssocID="{E0D92AFA-8DDD-486A-828E-5B65F83460B1}" presName="iconSpace" presStyleCnt="0"/>
      <dgm:spPr/>
    </dgm:pt>
    <dgm:pt modelId="{FAD6B714-1A29-45BB-AFEA-86D9AFA1C828}" type="pres">
      <dgm:prSet presAssocID="{E0D92AFA-8DDD-486A-828E-5B65F83460B1}" presName="parTx" presStyleLbl="revTx" presStyleIdx="4" presStyleCnt="6" custLinFactNeighborY="-84754">
        <dgm:presLayoutVars>
          <dgm:chMax val="0"/>
          <dgm:chPref val="0"/>
        </dgm:presLayoutVars>
      </dgm:prSet>
      <dgm:spPr/>
    </dgm:pt>
    <dgm:pt modelId="{CCA4C2A1-3420-4649-B66A-207345A2BA1E}" type="pres">
      <dgm:prSet presAssocID="{E0D92AFA-8DDD-486A-828E-5B65F83460B1}" presName="txSpace" presStyleCnt="0"/>
      <dgm:spPr/>
    </dgm:pt>
    <dgm:pt modelId="{9D69A0AA-37FC-46CC-9B6A-10EF961C3A5F}" type="pres">
      <dgm:prSet presAssocID="{E0D92AFA-8DDD-486A-828E-5B65F83460B1}" presName="desTx" presStyleLbl="revTx" presStyleIdx="5" presStyleCnt="6" custLinFactNeighborX="133" custLinFactNeighborY="-37785">
        <dgm:presLayoutVars/>
      </dgm:prSet>
      <dgm:spPr/>
    </dgm:pt>
  </dgm:ptLst>
  <dgm:cxnLst>
    <dgm:cxn modelId="{4EE50619-3AC5-4926-B89A-E5DEC8B23EE6}" type="presOf" srcId="{8D1DE678-FC3B-4FCA-BFBE-C9AF9680DF58}" destId="{242205E4-9FD1-44A9-BAC2-3EDCFEBBDCDE}" srcOrd="0" destOrd="0" presId="urn:microsoft.com/office/officeart/2018/5/layout/CenteredIconLabelDescriptionList"/>
    <dgm:cxn modelId="{08493323-CE92-416F-AD99-729F4C4D4586}" srcId="{FEC43FAD-BDAC-4E80-8348-9372860274BA}" destId="{52770957-40CC-41E8-B2FF-79148DEAA486}" srcOrd="0" destOrd="0" parTransId="{7E3B44EB-4F0E-4CFB-9DB6-4E5C0B8EF385}" sibTransId="{4DBBB9CC-3DFB-4930-8F3C-785121223BC9}"/>
    <dgm:cxn modelId="{4179D527-B760-4471-A3AB-F669891081D4}" srcId="{F58A7F5A-AE0B-4B01-AD32-9783032DDF88}" destId="{1B6AFF9C-C401-4AF3-AA79-35BD3319EF4E}" srcOrd="2" destOrd="0" parTransId="{14656529-C18A-482D-ADF4-BBF097B45BE0}" sibTransId="{448EDCE8-A53A-4483-AB51-0F631BB68220}"/>
    <dgm:cxn modelId="{8B898B3E-23F0-4A25-9233-87FE9D8F965F}" srcId="{E0D92AFA-8DDD-486A-828E-5B65F83460B1}" destId="{34B815CA-10A0-487C-AF46-0420BA28CADB}" srcOrd="0" destOrd="0" parTransId="{A28DF5C1-6363-4A07-9C79-D5B28B1EA82B}" sibTransId="{3B8DAE1C-1ABA-4615-9685-8E4651A27C27}"/>
    <dgm:cxn modelId="{B6869045-9DAF-4B3C-B5D3-4CD05CC7E487}" srcId="{F58A7F5A-AE0B-4B01-AD32-9783032DDF88}" destId="{8D1DE678-FC3B-4FCA-BFBE-C9AF9680DF58}" srcOrd="0" destOrd="0" parTransId="{33F510DB-9850-4126-959E-BBA5507B9C12}" sibTransId="{FD65026B-327D-4A7F-BB52-098A37A4B383}"/>
    <dgm:cxn modelId="{63B92B6A-09B2-4EF9-B645-7DDCFD4E8AC7}" type="presOf" srcId="{1B6AFF9C-C401-4AF3-AA79-35BD3319EF4E}" destId="{242205E4-9FD1-44A9-BAC2-3EDCFEBBDCDE}" srcOrd="0" destOrd="2" presId="urn:microsoft.com/office/officeart/2018/5/layout/CenteredIconLabelDescriptionList"/>
    <dgm:cxn modelId="{AAE72952-9FE4-41FA-993F-1F32E88F7996}" srcId="{E0D92AFA-8DDD-486A-828E-5B65F83460B1}" destId="{39065121-AFDA-4687-9C0F-3933F02E8D81}" srcOrd="1" destOrd="0" parTransId="{FAC4C4DE-6B1C-4D30-9943-33BFFEE8F862}" sibTransId="{0CC3AD1B-D671-4E7F-8421-56AEE6A4070E}"/>
    <dgm:cxn modelId="{28914579-5A7C-4804-B00B-F95D4CC32449}" type="presOf" srcId="{65B9BC3E-AA86-4E2C-B823-A77F5DB35263}" destId="{242205E4-9FD1-44A9-BAC2-3EDCFEBBDCDE}" srcOrd="0" destOrd="1" presId="urn:microsoft.com/office/officeart/2018/5/layout/CenteredIconLabelDescriptionList"/>
    <dgm:cxn modelId="{54A1DC7D-E19B-4D7A-B9CA-731CA751161D}" type="presOf" srcId="{52770957-40CC-41E8-B2FF-79148DEAA486}" destId="{4BF3D556-279B-40E8-97E3-B972748D49C3}" srcOrd="0" destOrd="0" presId="urn:microsoft.com/office/officeart/2018/5/layout/CenteredIconLabelDescriptionList"/>
    <dgm:cxn modelId="{5C43B380-778F-4754-BABE-B3D4F381F645}" srcId="{FEC43FAD-BDAC-4E80-8348-9372860274BA}" destId="{F58A7F5A-AE0B-4B01-AD32-9783032DDF88}" srcOrd="1" destOrd="0" parTransId="{6BA81EEE-2C7E-420C-8CD6-C90114AA26D5}" sibTransId="{DA906E58-CC71-43EE-80EC-9BB849093505}"/>
    <dgm:cxn modelId="{F881D788-776C-4F56-A25B-97E21A6BD666}" type="presOf" srcId="{F58A7F5A-AE0B-4B01-AD32-9783032DDF88}" destId="{13C35EA9-25E2-4617-B352-216DA93A8BDB}" srcOrd="0" destOrd="0" presId="urn:microsoft.com/office/officeart/2018/5/layout/CenteredIconLabelDescriptionList"/>
    <dgm:cxn modelId="{E5E63F90-4F1B-49A3-B37E-1B24FD897292}" type="presOf" srcId="{34B815CA-10A0-487C-AF46-0420BA28CADB}" destId="{9D69A0AA-37FC-46CC-9B6A-10EF961C3A5F}" srcOrd="0" destOrd="0" presId="urn:microsoft.com/office/officeart/2018/5/layout/CenteredIconLabelDescriptionList"/>
    <dgm:cxn modelId="{2C31DD90-35EE-457C-B506-16D408267131}" type="presOf" srcId="{39065121-AFDA-4687-9C0F-3933F02E8D81}" destId="{9D69A0AA-37FC-46CC-9B6A-10EF961C3A5F}" srcOrd="0" destOrd="1" presId="urn:microsoft.com/office/officeart/2018/5/layout/CenteredIconLabelDescriptionList"/>
    <dgm:cxn modelId="{A294EEAB-E063-4410-9A0D-610CC42A69A2}" srcId="{FEC43FAD-BDAC-4E80-8348-9372860274BA}" destId="{E0D92AFA-8DDD-486A-828E-5B65F83460B1}" srcOrd="2" destOrd="0" parTransId="{88000FD1-A964-442B-AB8F-2C253E1FBA8A}" sibTransId="{8CA8F1D5-01FD-4DAB-BB9D-1F9C6BE9FE84}"/>
    <dgm:cxn modelId="{A2A931C1-B1CC-4F2D-B3EB-2B96109221AA}" srcId="{F58A7F5A-AE0B-4B01-AD32-9783032DDF88}" destId="{65B9BC3E-AA86-4E2C-B823-A77F5DB35263}" srcOrd="1" destOrd="0" parTransId="{2E5818FB-7BB3-4F7F-BFC2-F52DD3CDC367}" sibTransId="{88D3C887-C607-425D-9400-8D94996C3046}"/>
    <dgm:cxn modelId="{2575F9D5-9B66-475F-BAC6-CFAB2DD3A490}" type="presOf" srcId="{FEC43FAD-BDAC-4E80-8348-9372860274BA}" destId="{DE9630F3-558E-42E3-A100-44189C54A050}" srcOrd="0" destOrd="0" presId="urn:microsoft.com/office/officeart/2018/5/layout/CenteredIconLabelDescriptionList"/>
    <dgm:cxn modelId="{E6A65FFD-E069-44E3-8C22-F1521D73A0DE}" type="presOf" srcId="{E0D92AFA-8DDD-486A-828E-5B65F83460B1}" destId="{FAD6B714-1A29-45BB-AFEA-86D9AFA1C828}" srcOrd="0" destOrd="0" presId="urn:microsoft.com/office/officeart/2018/5/layout/CenteredIconLabelDescriptionList"/>
    <dgm:cxn modelId="{48E4B8BA-549D-4950-9D67-80A2FC9645E9}" type="presParOf" srcId="{DE9630F3-558E-42E3-A100-44189C54A050}" destId="{AA92F3B2-CBC0-4745-B78A-B21762E2804A}" srcOrd="0" destOrd="0" presId="urn:microsoft.com/office/officeart/2018/5/layout/CenteredIconLabelDescriptionList"/>
    <dgm:cxn modelId="{98018972-4D0A-4C72-B233-7315FAE47702}" type="presParOf" srcId="{AA92F3B2-CBC0-4745-B78A-B21762E2804A}" destId="{66D62B94-9304-4547-A4F8-F01FF999BF7F}" srcOrd="0" destOrd="0" presId="urn:microsoft.com/office/officeart/2018/5/layout/CenteredIconLabelDescriptionList"/>
    <dgm:cxn modelId="{AA0612EA-B4E6-433C-9FAC-E20B23345716}" type="presParOf" srcId="{AA92F3B2-CBC0-4745-B78A-B21762E2804A}" destId="{B7659E9E-B9DE-4CAE-AA16-E0174E6361D0}" srcOrd="1" destOrd="0" presId="urn:microsoft.com/office/officeart/2018/5/layout/CenteredIconLabelDescriptionList"/>
    <dgm:cxn modelId="{F39950F4-FECC-4D84-9E6B-6B5035E4E011}" type="presParOf" srcId="{AA92F3B2-CBC0-4745-B78A-B21762E2804A}" destId="{4BF3D556-279B-40E8-97E3-B972748D49C3}" srcOrd="2" destOrd="0" presId="urn:microsoft.com/office/officeart/2018/5/layout/CenteredIconLabelDescriptionList"/>
    <dgm:cxn modelId="{324BB7D8-6A30-4EE3-9417-474830DABE52}" type="presParOf" srcId="{AA92F3B2-CBC0-4745-B78A-B21762E2804A}" destId="{37A8D774-9285-4B73-B996-54C246CC92E0}" srcOrd="3" destOrd="0" presId="urn:microsoft.com/office/officeart/2018/5/layout/CenteredIconLabelDescriptionList"/>
    <dgm:cxn modelId="{1BE7AD98-A9AC-4612-B3A0-345FD9A13811}" type="presParOf" srcId="{AA92F3B2-CBC0-4745-B78A-B21762E2804A}" destId="{3B882A53-F32F-4E30-BF72-53B036EB3452}" srcOrd="4" destOrd="0" presId="urn:microsoft.com/office/officeart/2018/5/layout/CenteredIconLabelDescriptionList"/>
    <dgm:cxn modelId="{40C895D5-435C-4626-A180-8E870E9FFB63}" type="presParOf" srcId="{DE9630F3-558E-42E3-A100-44189C54A050}" destId="{F9E67E42-58B8-41AA-9714-CA626BE558D0}" srcOrd="1" destOrd="0" presId="urn:microsoft.com/office/officeart/2018/5/layout/CenteredIconLabelDescriptionList"/>
    <dgm:cxn modelId="{69F50690-7027-447C-8A8F-94A535188802}" type="presParOf" srcId="{DE9630F3-558E-42E3-A100-44189C54A050}" destId="{45587B42-EF43-4AD4-92BA-6285F2A31891}" srcOrd="2" destOrd="0" presId="urn:microsoft.com/office/officeart/2018/5/layout/CenteredIconLabelDescriptionList"/>
    <dgm:cxn modelId="{40C219CA-2247-4DAE-A096-0C638B502744}" type="presParOf" srcId="{45587B42-EF43-4AD4-92BA-6285F2A31891}" destId="{777099B6-AA73-472D-B463-1960443C75C7}" srcOrd="0" destOrd="0" presId="urn:microsoft.com/office/officeart/2018/5/layout/CenteredIconLabelDescriptionList"/>
    <dgm:cxn modelId="{628433C5-E53D-4D4D-86DB-280C55CBE023}" type="presParOf" srcId="{45587B42-EF43-4AD4-92BA-6285F2A31891}" destId="{220E618B-026C-48DC-8AE4-80B3F73FE15F}" srcOrd="1" destOrd="0" presId="urn:microsoft.com/office/officeart/2018/5/layout/CenteredIconLabelDescriptionList"/>
    <dgm:cxn modelId="{72C7662F-CEEA-4B71-90AA-5007FDD10CEF}" type="presParOf" srcId="{45587B42-EF43-4AD4-92BA-6285F2A31891}" destId="{13C35EA9-25E2-4617-B352-216DA93A8BDB}" srcOrd="2" destOrd="0" presId="urn:microsoft.com/office/officeart/2018/5/layout/CenteredIconLabelDescriptionList"/>
    <dgm:cxn modelId="{150B41D7-1B6E-4F49-8CD5-6542A553EB73}" type="presParOf" srcId="{45587B42-EF43-4AD4-92BA-6285F2A31891}" destId="{1D7E945B-FB02-4DCA-913A-CB7F9DF6E5DF}" srcOrd="3" destOrd="0" presId="urn:microsoft.com/office/officeart/2018/5/layout/CenteredIconLabelDescriptionList"/>
    <dgm:cxn modelId="{746A6319-4270-4B17-AADC-30F1067EDEA2}" type="presParOf" srcId="{45587B42-EF43-4AD4-92BA-6285F2A31891}" destId="{242205E4-9FD1-44A9-BAC2-3EDCFEBBDCDE}" srcOrd="4" destOrd="0" presId="urn:microsoft.com/office/officeart/2018/5/layout/CenteredIconLabelDescriptionList"/>
    <dgm:cxn modelId="{98411D05-20EC-4FAC-B524-7E3101A686ED}" type="presParOf" srcId="{DE9630F3-558E-42E3-A100-44189C54A050}" destId="{E467DC23-93D2-472B-B98C-A6D2D49CB5C9}" srcOrd="3" destOrd="0" presId="urn:microsoft.com/office/officeart/2018/5/layout/CenteredIconLabelDescriptionList"/>
    <dgm:cxn modelId="{AB7F4C48-AEE5-479D-AAB8-696485773B57}" type="presParOf" srcId="{DE9630F3-558E-42E3-A100-44189C54A050}" destId="{1EF02D7C-57CF-4AB9-96BA-567E7E79595A}" srcOrd="4" destOrd="0" presId="urn:microsoft.com/office/officeart/2018/5/layout/CenteredIconLabelDescriptionList"/>
    <dgm:cxn modelId="{90FA4587-AED8-4E69-9966-FF3946BD14CB}" type="presParOf" srcId="{1EF02D7C-57CF-4AB9-96BA-567E7E79595A}" destId="{10D6B0D5-5744-49B7-AFD7-BE08487D7652}" srcOrd="0" destOrd="0" presId="urn:microsoft.com/office/officeart/2018/5/layout/CenteredIconLabelDescriptionList"/>
    <dgm:cxn modelId="{0417E0DD-3CFA-46C5-8DEB-30AAF29EDAE2}" type="presParOf" srcId="{1EF02D7C-57CF-4AB9-96BA-567E7E79595A}" destId="{CB8CEA9D-60F9-4377-B653-73719B6589FD}" srcOrd="1" destOrd="0" presId="urn:microsoft.com/office/officeart/2018/5/layout/CenteredIconLabelDescriptionList"/>
    <dgm:cxn modelId="{684B4384-3834-489A-8477-0E37A8C2A8A4}" type="presParOf" srcId="{1EF02D7C-57CF-4AB9-96BA-567E7E79595A}" destId="{FAD6B714-1A29-45BB-AFEA-86D9AFA1C828}" srcOrd="2" destOrd="0" presId="urn:microsoft.com/office/officeart/2018/5/layout/CenteredIconLabelDescriptionList"/>
    <dgm:cxn modelId="{E066D3E0-8B1C-482E-94B6-38ED5EB1BD7D}" type="presParOf" srcId="{1EF02D7C-57CF-4AB9-96BA-567E7E79595A}" destId="{CCA4C2A1-3420-4649-B66A-207345A2BA1E}" srcOrd="3" destOrd="0" presId="urn:microsoft.com/office/officeart/2018/5/layout/CenteredIconLabelDescriptionList"/>
    <dgm:cxn modelId="{9CB1EDE3-1A23-4809-866A-D0D35D5705FC}" type="presParOf" srcId="{1EF02D7C-57CF-4AB9-96BA-567E7E79595A}" destId="{9D69A0AA-37FC-46CC-9B6A-10EF961C3A5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F9D75C-CB26-4FA9-B887-BF25F6DCC4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F1C404-D44E-4FC2-93C8-81CF082AE9E0}">
      <dgm:prSet/>
      <dgm:spPr/>
      <dgm:t>
        <a:bodyPr/>
        <a:lstStyle/>
        <a:p>
          <a:r>
            <a:rPr lang="es-MX"/>
            <a:t>Debian ≥ v12</a:t>
          </a:r>
          <a:endParaRPr lang="en-US"/>
        </a:p>
      </dgm:t>
    </dgm:pt>
    <dgm:pt modelId="{0E963F69-8099-46DE-B215-EB739976FBD4}" type="parTrans" cxnId="{39C40402-61D1-40F9-989F-1D3DF975A8EA}">
      <dgm:prSet/>
      <dgm:spPr/>
      <dgm:t>
        <a:bodyPr/>
        <a:lstStyle/>
        <a:p>
          <a:endParaRPr lang="en-US"/>
        </a:p>
      </dgm:t>
    </dgm:pt>
    <dgm:pt modelId="{07193593-6641-40EF-97ED-36A3BB2FF673}" type="sibTrans" cxnId="{39C40402-61D1-40F9-989F-1D3DF975A8EA}">
      <dgm:prSet/>
      <dgm:spPr/>
      <dgm:t>
        <a:bodyPr/>
        <a:lstStyle/>
        <a:p>
          <a:endParaRPr lang="en-US"/>
        </a:p>
      </dgm:t>
    </dgm:pt>
    <dgm:pt modelId="{7D8DF2E7-22AD-46A8-84C6-13791EB4CA3C}">
      <dgm:prSet/>
      <dgm:spPr/>
      <dgm:t>
        <a:bodyPr/>
        <a:lstStyle/>
        <a:p>
          <a:r>
            <a:rPr lang="es-MX"/>
            <a:t>Ubuntu v20.04, 22.04 y ≥  22.04</a:t>
          </a:r>
          <a:endParaRPr lang="en-US"/>
        </a:p>
      </dgm:t>
    </dgm:pt>
    <dgm:pt modelId="{CBB312CB-0A20-444A-9C5E-104B17DE383F}" type="parTrans" cxnId="{9E28021B-6B7C-4D18-B603-BAD2C79DA9B5}">
      <dgm:prSet/>
      <dgm:spPr/>
      <dgm:t>
        <a:bodyPr/>
        <a:lstStyle/>
        <a:p>
          <a:endParaRPr lang="en-US"/>
        </a:p>
      </dgm:t>
    </dgm:pt>
    <dgm:pt modelId="{7243D339-5B8C-4033-8A43-2FD4FA3979A6}" type="sibTrans" cxnId="{9E28021B-6B7C-4D18-B603-BAD2C79DA9B5}">
      <dgm:prSet/>
      <dgm:spPr/>
      <dgm:t>
        <a:bodyPr/>
        <a:lstStyle/>
        <a:p>
          <a:endParaRPr lang="en-US"/>
        </a:p>
      </dgm:t>
    </dgm:pt>
    <dgm:pt modelId="{387EF440-2D8E-43F3-BCF2-48C42AD620E4}">
      <dgm:prSet/>
      <dgm:spPr/>
      <dgm:t>
        <a:bodyPr/>
        <a:lstStyle/>
        <a:p>
          <a:r>
            <a:rPr lang="es-MX"/>
            <a:t>Linux Mint ≥  v21.1</a:t>
          </a:r>
          <a:endParaRPr lang="en-US"/>
        </a:p>
      </dgm:t>
    </dgm:pt>
    <dgm:pt modelId="{C38D4D5C-99B7-4F8F-9C73-FAEC0AEC9EFC}" type="parTrans" cxnId="{E5126CA6-9595-4ABE-ABBC-CAAF88A1AE3E}">
      <dgm:prSet/>
      <dgm:spPr/>
      <dgm:t>
        <a:bodyPr/>
        <a:lstStyle/>
        <a:p>
          <a:endParaRPr lang="en-US"/>
        </a:p>
      </dgm:t>
    </dgm:pt>
    <dgm:pt modelId="{DC2D934B-5D81-46D4-BA34-1094C79D9B8A}" type="sibTrans" cxnId="{E5126CA6-9595-4ABE-ABBC-CAAF88A1AE3E}">
      <dgm:prSet/>
      <dgm:spPr/>
      <dgm:t>
        <a:bodyPr/>
        <a:lstStyle/>
        <a:p>
          <a:endParaRPr lang="en-US"/>
        </a:p>
      </dgm:t>
    </dgm:pt>
    <dgm:pt modelId="{3591D9AF-A5E5-4AF0-B0F1-12533E1550BD}">
      <dgm:prSet/>
      <dgm:spPr/>
      <dgm:t>
        <a:bodyPr/>
        <a:lstStyle/>
        <a:p>
          <a:r>
            <a:rPr lang="es-MX"/>
            <a:t>Raspberry Pi OS 64bit ≥  2021-10-30</a:t>
          </a:r>
          <a:endParaRPr lang="en-US"/>
        </a:p>
      </dgm:t>
    </dgm:pt>
    <dgm:pt modelId="{24018929-F022-4B9B-9294-E93B8AADE987}" type="parTrans" cxnId="{73F33208-9E7F-458F-8D8D-A401F5B6DA20}">
      <dgm:prSet/>
      <dgm:spPr/>
      <dgm:t>
        <a:bodyPr/>
        <a:lstStyle/>
        <a:p>
          <a:endParaRPr lang="en-US"/>
        </a:p>
      </dgm:t>
    </dgm:pt>
    <dgm:pt modelId="{2C32731C-2FE6-42AB-8BD7-30A12A91560A}" type="sibTrans" cxnId="{73F33208-9E7F-458F-8D8D-A401F5B6DA20}">
      <dgm:prSet/>
      <dgm:spPr/>
      <dgm:t>
        <a:bodyPr/>
        <a:lstStyle/>
        <a:p>
          <a:endParaRPr lang="en-US"/>
        </a:p>
      </dgm:t>
    </dgm:pt>
    <dgm:pt modelId="{DDE2D434-72DD-4BFE-99F2-DFCA933B278E}">
      <dgm:prSet/>
      <dgm:spPr/>
      <dgm:t>
        <a:bodyPr/>
        <a:lstStyle/>
        <a:p>
          <a:r>
            <a:rPr lang="es-MX"/>
            <a:t>Fedora ≥  v39</a:t>
          </a:r>
          <a:endParaRPr lang="en-US"/>
        </a:p>
      </dgm:t>
    </dgm:pt>
    <dgm:pt modelId="{AB0A2B41-EE5F-4400-A4F8-9278A07EEBA4}" type="parTrans" cxnId="{CE18481C-F46D-4804-B61B-C37BC7A63A11}">
      <dgm:prSet/>
      <dgm:spPr/>
      <dgm:t>
        <a:bodyPr/>
        <a:lstStyle/>
        <a:p>
          <a:endParaRPr lang="en-US"/>
        </a:p>
      </dgm:t>
    </dgm:pt>
    <dgm:pt modelId="{E56EE62F-DDCE-4480-8B83-F97D5BEF8A03}" type="sibTrans" cxnId="{CE18481C-F46D-4804-B61B-C37BC7A63A11}">
      <dgm:prSet/>
      <dgm:spPr/>
      <dgm:t>
        <a:bodyPr/>
        <a:lstStyle/>
        <a:p>
          <a:endParaRPr lang="en-US"/>
        </a:p>
      </dgm:t>
    </dgm:pt>
    <dgm:pt modelId="{ABF61B6C-7D99-46D6-A297-8D232C2D9469}">
      <dgm:prSet/>
      <dgm:spPr/>
      <dgm:t>
        <a:bodyPr/>
        <a:lstStyle/>
        <a:p>
          <a:r>
            <a:rPr lang="es-MX"/>
            <a:t>Windows</a:t>
          </a:r>
          <a:endParaRPr lang="en-US"/>
        </a:p>
      </dgm:t>
    </dgm:pt>
    <dgm:pt modelId="{BF100885-9DD5-485B-BA62-9C719ED961F5}" type="parTrans" cxnId="{000A0A4B-BA0D-4832-8B19-58CEACA0D7D6}">
      <dgm:prSet/>
      <dgm:spPr/>
      <dgm:t>
        <a:bodyPr/>
        <a:lstStyle/>
        <a:p>
          <a:endParaRPr lang="en-US"/>
        </a:p>
      </dgm:t>
    </dgm:pt>
    <dgm:pt modelId="{38D26754-C864-4E8E-BEDA-82F16A7C0510}" type="sibTrans" cxnId="{000A0A4B-BA0D-4832-8B19-58CEACA0D7D6}">
      <dgm:prSet/>
      <dgm:spPr/>
      <dgm:t>
        <a:bodyPr/>
        <a:lstStyle/>
        <a:p>
          <a:endParaRPr lang="en-US"/>
        </a:p>
      </dgm:t>
    </dgm:pt>
    <dgm:pt modelId="{DFD511B5-D3DD-4E8B-86A6-A45588FB0EC0}">
      <dgm:prSet/>
      <dgm:spPr/>
      <dgm:t>
        <a:bodyPr/>
        <a:lstStyle/>
        <a:p>
          <a:r>
            <a:rPr lang="es-MX"/>
            <a:t>MacOS</a:t>
          </a:r>
          <a:endParaRPr lang="en-US"/>
        </a:p>
      </dgm:t>
    </dgm:pt>
    <dgm:pt modelId="{B19F55C8-7CBA-49E2-A523-BA4909B64E0D}" type="parTrans" cxnId="{0A1D62B9-93E2-4656-A551-7D000AB87443}">
      <dgm:prSet/>
      <dgm:spPr/>
      <dgm:t>
        <a:bodyPr/>
        <a:lstStyle/>
        <a:p>
          <a:endParaRPr lang="en-US"/>
        </a:p>
      </dgm:t>
    </dgm:pt>
    <dgm:pt modelId="{CCDD8263-2DE1-495C-B168-045840CE9B67}" type="sibTrans" cxnId="{0A1D62B9-93E2-4656-A551-7D000AB87443}">
      <dgm:prSet/>
      <dgm:spPr/>
      <dgm:t>
        <a:bodyPr/>
        <a:lstStyle/>
        <a:p>
          <a:endParaRPr lang="en-US"/>
        </a:p>
      </dgm:t>
    </dgm:pt>
    <dgm:pt modelId="{F398C6BA-E84A-45BE-9421-311F9CB075D0}" type="pres">
      <dgm:prSet presAssocID="{4CF9D75C-CB26-4FA9-B887-BF25F6DCC453}" presName="linear" presStyleCnt="0">
        <dgm:presLayoutVars>
          <dgm:animLvl val="lvl"/>
          <dgm:resizeHandles val="exact"/>
        </dgm:presLayoutVars>
      </dgm:prSet>
      <dgm:spPr/>
    </dgm:pt>
    <dgm:pt modelId="{12D1A9B3-81C3-4C4B-B01F-AAE452A7F2E1}" type="pres">
      <dgm:prSet presAssocID="{F8F1C404-D44E-4FC2-93C8-81CF082AE9E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A1C00B-5757-4397-8074-B1ABA49093AF}" type="pres">
      <dgm:prSet presAssocID="{07193593-6641-40EF-97ED-36A3BB2FF673}" presName="spacer" presStyleCnt="0"/>
      <dgm:spPr/>
    </dgm:pt>
    <dgm:pt modelId="{D5039BA4-ED7F-4596-8E1D-5B10DB8B66E9}" type="pres">
      <dgm:prSet presAssocID="{7D8DF2E7-22AD-46A8-84C6-13791EB4CA3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1690545-6802-4286-BFB6-2DF2DBA7913C}" type="pres">
      <dgm:prSet presAssocID="{7243D339-5B8C-4033-8A43-2FD4FA3979A6}" presName="spacer" presStyleCnt="0"/>
      <dgm:spPr/>
    </dgm:pt>
    <dgm:pt modelId="{8E073A8C-1EFB-4B22-9473-AE5E7E2310A8}" type="pres">
      <dgm:prSet presAssocID="{387EF440-2D8E-43F3-BCF2-48C42AD620E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D486B9D-CC03-47F1-8D07-E01B6ECBED6A}" type="pres">
      <dgm:prSet presAssocID="{DC2D934B-5D81-46D4-BA34-1094C79D9B8A}" presName="spacer" presStyleCnt="0"/>
      <dgm:spPr/>
    </dgm:pt>
    <dgm:pt modelId="{F495B6A6-3A8C-4D45-8F15-6D9CE661CAB0}" type="pres">
      <dgm:prSet presAssocID="{3591D9AF-A5E5-4AF0-B0F1-12533E1550B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0C82E85-739B-4943-8046-B455BC04FF8D}" type="pres">
      <dgm:prSet presAssocID="{2C32731C-2FE6-42AB-8BD7-30A12A91560A}" presName="spacer" presStyleCnt="0"/>
      <dgm:spPr/>
    </dgm:pt>
    <dgm:pt modelId="{710294B0-E1EA-4200-B4A1-3E32B75CE62E}" type="pres">
      <dgm:prSet presAssocID="{DDE2D434-72DD-4BFE-99F2-DFCA933B278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FBB6F5-F097-4022-B728-73BE568BC41B}" type="pres">
      <dgm:prSet presAssocID="{E56EE62F-DDCE-4480-8B83-F97D5BEF8A03}" presName="spacer" presStyleCnt="0"/>
      <dgm:spPr/>
    </dgm:pt>
    <dgm:pt modelId="{D9B709C6-4380-4017-BB83-57EFDDF571CA}" type="pres">
      <dgm:prSet presAssocID="{ABF61B6C-7D99-46D6-A297-8D232C2D946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E82DC3F-37B5-4E1C-88F7-C231DE99250D}" type="pres">
      <dgm:prSet presAssocID="{38D26754-C864-4E8E-BEDA-82F16A7C0510}" presName="spacer" presStyleCnt="0"/>
      <dgm:spPr/>
    </dgm:pt>
    <dgm:pt modelId="{DE7AD2B3-2E63-472C-85B1-9BA09C054F90}" type="pres">
      <dgm:prSet presAssocID="{DFD511B5-D3DD-4E8B-86A6-A45588FB0EC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9C40402-61D1-40F9-989F-1D3DF975A8EA}" srcId="{4CF9D75C-CB26-4FA9-B887-BF25F6DCC453}" destId="{F8F1C404-D44E-4FC2-93C8-81CF082AE9E0}" srcOrd="0" destOrd="0" parTransId="{0E963F69-8099-46DE-B215-EB739976FBD4}" sibTransId="{07193593-6641-40EF-97ED-36A3BB2FF673}"/>
    <dgm:cxn modelId="{73F33208-9E7F-458F-8D8D-A401F5B6DA20}" srcId="{4CF9D75C-CB26-4FA9-B887-BF25F6DCC453}" destId="{3591D9AF-A5E5-4AF0-B0F1-12533E1550BD}" srcOrd="3" destOrd="0" parTransId="{24018929-F022-4B9B-9294-E93B8AADE987}" sibTransId="{2C32731C-2FE6-42AB-8BD7-30A12A91560A}"/>
    <dgm:cxn modelId="{9E28021B-6B7C-4D18-B603-BAD2C79DA9B5}" srcId="{4CF9D75C-CB26-4FA9-B887-BF25F6DCC453}" destId="{7D8DF2E7-22AD-46A8-84C6-13791EB4CA3C}" srcOrd="1" destOrd="0" parTransId="{CBB312CB-0A20-444A-9C5E-104B17DE383F}" sibTransId="{7243D339-5B8C-4033-8A43-2FD4FA3979A6}"/>
    <dgm:cxn modelId="{CE18481C-F46D-4804-B61B-C37BC7A63A11}" srcId="{4CF9D75C-CB26-4FA9-B887-BF25F6DCC453}" destId="{DDE2D434-72DD-4BFE-99F2-DFCA933B278E}" srcOrd="4" destOrd="0" parTransId="{AB0A2B41-EE5F-4400-A4F8-9278A07EEBA4}" sibTransId="{E56EE62F-DDCE-4480-8B83-F97D5BEF8A03}"/>
    <dgm:cxn modelId="{324E5E30-0DB7-48E5-8232-5768BAF0552E}" type="presOf" srcId="{F8F1C404-D44E-4FC2-93C8-81CF082AE9E0}" destId="{12D1A9B3-81C3-4C4B-B01F-AAE452A7F2E1}" srcOrd="0" destOrd="0" presId="urn:microsoft.com/office/officeart/2005/8/layout/vList2"/>
    <dgm:cxn modelId="{B03D7B68-D014-429F-BAD1-646D38E38B7A}" type="presOf" srcId="{DDE2D434-72DD-4BFE-99F2-DFCA933B278E}" destId="{710294B0-E1EA-4200-B4A1-3E32B75CE62E}" srcOrd="0" destOrd="0" presId="urn:microsoft.com/office/officeart/2005/8/layout/vList2"/>
    <dgm:cxn modelId="{000A0A4B-BA0D-4832-8B19-58CEACA0D7D6}" srcId="{4CF9D75C-CB26-4FA9-B887-BF25F6DCC453}" destId="{ABF61B6C-7D99-46D6-A297-8D232C2D9469}" srcOrd="5" destOrd="0" parTransId="{BF100885-9DD5-485B-BA62-9C719ED961F5}" sibTransId="{38D26754-C864-4E8E-BEDA-82F16A7C0510}"/>
    <dgm:cxn modelId="{E5126CA6-9595-4ABE-ABBC-CAAF88A1AE3E}" srcId="{4CF9D75C-CB26-4FA9-B887-BF25F6DCC453}" destId="{387EF440-2D8E-43F3-BCF2-48C42AD620E4}" srcOrd="2" destOrd="0" parTransId="{C38D4D5C-99B7-4F8F-9C73-FAEC0AEC9EFC}" sibTransId="{DC2D934B-5D81-46D4-BA34-1094C79D9B8A}"/>
    <dgm:cxn modelId="{5F8F22B2-9703-474A-B8DB-56E0E4B60EC3}" type="presOf" srcId="{3591D9AF-A5E5-4AF0-B0F1-12533E1550BD}" destId="{F495B6A6-3A8C-4D45-8F15-6D9CE661CAB0}" srcOrd="0" destOrd="0" presId="urn:microsoft.com/office/officeart/2005/8/layout/vList2"/>
    <dgm:cxn modelId="{EA60D2B4-AD5D-4EE6-AD4C-4A6F6626F751}" type="presOf" srcId="{7D8DF2E7-22AD-46A8-84C6-13791EB4CA3C}" destId="{D5039BA4-ED7F-4596-8E1D-5B10DB8B66E9}" srcOrd="0" destOrd="0" presId="urn:microsoft.com/office/officeart/2005/8/layout/vList2"/>
    <dgm:cxn modelId="{0A1D62B9-93E2-4656-A551-7D000AB87443}" srcId="{4CF9D75C-CB26-4FA9-B887-BF25F6DCC453}" destId="{DFD511B5-D3DD-4E8B-86A6-A45588FB0EC0}" srcOrd="6" destOrd="0" parTransId="{B19F55C8-7CBA-49E2-A523-BA4909B64E0D}" sibTransId="{CCDD8263-2DE1-495C-B168-045840CE9B67}"/>
    <dgm:cxn modelId="{E3F0D0DF-DE7F-4167-8FE7-D25638507B96}" type="presOf" srcId="{4CF9D75C-CB26-4FA9-B887-BF25F6DCC453}" destId="{F398C6BA-E84A-45BE-9421-311F9CB075D0}" srcOrd="0" destOrd="0" presId="urn:microsoft.com/office/officeart/2005/8/layout/vList2"/>
    <dgm:cxn modelId="{42BF54E6-34F5-4486-9941-676560B7EF4A}" type="presOf" srcId="{DFD511B5-D3DD-4E8B-86A6-A45588FB0EC0}" destId="{DE7AD2B3-2E63-472C-85B1-9BA09C054F90}" srcOrd="0" destOrd="0" presId="urn:microsoft.com/office/officeart/2005/8/layout/vList2"/>
    <dgm:cxn modelId="{D4D3DEEC-2713-4124-9EFA-A14AB0574DD3}" type="presOf" srcId="{387EF440-2D8E-43F3-BCF2-48C42AD620E4}" destId="{8E073A8C-1EFB-4B22-9473-AE5E7E2310A8}" srcOrd="0" destOrd="0" presId="urn:microsoft.com/office/officeart/2005/8/layout/vList2"/>
    <dgm:cxn modelId="{F025DFFD-09D2-4252-AB67-D5CA1118B300}" type="presOf" srcId="{ABF61B6C-7D99-46D6-A297-8D232C2D9469}" destId="{D9B709C6-4380-4017-BB83-57EFDDF571CA}" srcOrd="0" destOrd="0" presId="urn:microsoft.com/office/officeart/2005/8/layout/vList2"/>
    <dgm:cxn modelId="{DAE41670-5CC9-4CC8-8D37-81773AA6181F}" type="presParOf" srcId="{F398C6BA-E84A-45BE-9421-311F9CB075D0}" destId="{12D1A9B3-81C3-4C4B-B01F-AAE452A7F2E1}" srcOrd="0" destOrd="0" presId="urn:microsoft.com/office/officeart/2005/8/layout/vList2"/>
    <dgm:cxn modelId="{82D39B90-46C3-4A19-8C2A-21A62DDDF15A}" type="presParOf" srcId="{F398C6BA-E84A-45BE-9421-311F9CB075D0}" destId="{DEA1C00B-5757-4397-8074-B1ABA49093AF}" srcOrd="1" destOrd="0" presId="urn:microsoft.com/office/officeart/2005/8/layout/vList2"/>
    <dgm:cxn modelId="{A2702462-1F9F-4EFF-B4B7-AD0E5BB43D09}" type="presParOf" srcId="{F398C6BA-E84A-45BE-9421-311F9CB075D0}" destId="{D5039BA4-ED7F-4596-8E1D-5B10DB8B66E9}" srcOrd="2" destOrd="0" presId="urn:microsoft.com/office/officeart/2005/8/layout/vList2"/>
    <dgm:cxn modelId="{328543B5-BBE6-4D1B-8F52-81AB262AB9EA}" type="presParOf" srcId="{F398C6BA-E84A-45BE-9421-311F9CB075D0}" destId="{11690545-6802-4286-BFB6-2DF2DBA7913C}" srcOrd="3" destOrd="0" presId="urn:microsoft.com/office/officeart/2005/8/layout/vList2"/>
    <dgm:cxn modelId="{E3E661AF-DBAC-4ADC-8498-F5D304741247}" type="presParOf" srcId="{F398C6BA-E84A-45BE-9421-311F9CB075D0}" destId="{8E073A8C-1EFB-4B22-9473-AE5E7E2310A8}" srcOrd="4" destOrd="0" presId="urn:microsoft.com/office/officeart/2005/8/layout/vList2"/>
    <dgm:cxn modelId="{BE181D65-06CB-402A-8A9F-D25ABB8C22AB}" type="presParOf" srcId="{F398C6BA-E84A-45BE-9421-311F9CB075D0}" destId="{0D486B9D-CC03-47F1-8D07-E01B6ECBED6A}" srcOrd="5" destOrd="0" presId="urn:microsoft.com/office/officeart/2005/8/layout/vList2"/>
    <dgm:cxn modelId="{9157235E-FF8A-42B3-A0A5-6B48028F2ABE}" type="presParOf" srcId="{F398C6BA-E84A-45BE-9421-311F9CB075D0}" destId="{F495B6A6-3A8C-4D45-8F15-6D9CE661CAB0}" srcOrd="6" destOrd="0" presId="urn:microsoft.com/office/officeart/2005/8/layout/vList2"/>
    <dgm:cxn modelId="{3B7FF631-AC8C-42AF-AD61-F137B4E7E419}" type="presParOf" srcId="{F398C6BA-E84A-45BE-9421-311F9CB075D0}" destId="{C0C82E85-739B-4943-8046-B455BC04FF8D}" srcOrd="7" destOrd="0" presId="urn:microsoft.com/office/officeart/2005/8/layout/vList2"/>
    <dgm:cxn modelId="{1844C7A7-7908-4AAE-A731-4C7C8751791E}" type="presParOf" srcId="{F398C6BA-E84A-45BE-9421-311F9CB075D0}" destId="{710294B0-E1EA-4200-B4A1-3E32B75CE62E}" srcOrd="8" destOrd="0" presId="urn:microsoft.com/office/officeart/2005/8/layout/vList2"/>
    <dgm:cxn modelId="{2ADC1264-509C-4D65-8782-6D5968590D7A}" type="presParOf" srcId="{F398C6BA-E84A-45BE-9421-311F9CB075D0}" destId="{04FBB6F5-F097-4022-B728-73BE568BC41B}" srcOrd="9" destOrd="0" presId="urn:microsoft.com/office/officeart/2005/8/layout/vList2"/>
    <dgm:cxn modelId="{053934CC-191C-4D91-AF1C-951FFFD3C5E5}" type="presParOf" srcId="{F398C6BA-E84A-45BE-9421-311F9CB075D0}" destId="{D9B709C6-4380-4017-BB83-57EFDDF571CA}" srcOrd="10" destOrd="0" presId="urn:microsoft.com/office/officeart/2005/8/layout/vList2"/>
    <dgm:cxn modelId="{2722BDC3-1A53-43AA-A180-961AA7CA4ECE}" type="presParOf" srcId="{F398C6BA-E84A-45BE-9421-311F9CB075D0}" destId="{4E82DC3F-37B5-4E1C-88F7-C231DE99250D}" srcOrd="11" destOrd="0" presId="urn:microsoft.com/office/officeart/2005/8/layout/vList2"/>
    <dgm:cxn modelId="{1E2AE586-486A-4694-B451-F4E911F2676B}" type="presParOf" srcId="{F398C6BA-E84A-45BE-9421-311F9CB075D0}" destId="{DE7AD2B3-2E63-472C-85B1-9BA09C054F9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98CD-D45B-4FF6-B380-C953EA9EF9EB}">
      <dsp:nvSpPr>
        <dsp:cNvPr id="0" name=""/>
        <dsp:cNvSpPr/>
      </dsp:nvSpPr>
      <dsp:spPr>
        <a:xfrm>
          <a:off x="6540" y="642606"/>
          <a:ext cx="2044708" cy="24536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Software Open Source</a:t>
          </a:r>
          <a:endParaRPr lang="en-US" sz="1600" kern="1200"/>
        </a:p>
      </dsp:txBody>
      <dsp:txXfrm>
        <a:off x="6540" y="1624066"/>
        <a:ext cx="2044708" cy="1472189"/>
      </dsp:txXfrm>
    </dsp:sp>
    <dsp:sp modelId="{6AF5351A-703C-4EB8-8157-9A157DC12D0D}">
      <dsp:nvSpPr>
        <dsp:cNvPr id="0" name=""/>
        <dsp:cNvSpPr/>
      </dsp:nvSpPr>
      <dsp:spPr>
        <a:xfrm>
          <a:off x="654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642606"/>
        <a:ext cx="2044708" cy="981459"/>
      </dsp:txXfrm>
    </dsp:sp>
    <dsp:sp modelId="{C7A3D5AA-A1EA-48EF-B5C7-0519F0DD19F2}">
      <dsp:nvSpPr>
        <dsp:cNvPr id="0" name=""/>
        <dsp:cNvSpPr/>
      </dsp:nvSpPr>
      <dsp:spPr>
        <a:xfrm>
          <a:off x="2214825" y="642606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Procesamiento de señales</a:t>
          </a:r>
          <a:endParaRPr lang="en-US" sz="1600" kern="1200"/>
        </a:p>
      </dsp:txBody>
      <dsp:txXfrm>
        <a:off x="2214825" y="1624066"/>
        <a:ext cx="2044708" cy="1472189"/>
      </dsp:txXfrm>
    </dsp:sp>
    <dsp:sp modelId="{D228A4BF-EF5F-4B88-984E-794530622B0C}">
      <dsp:nvSpPr>
        <dsp:cNvPr id="0" name=""/>
        <dsp:cNvSpPr/>
      </dsp:nvSpPr>
      <dsp:spPr>
        <a:xfrm>
          <a:off x="221482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642606"/>
        <a:ext cx="2044708" cy="981459"/>
      </dsp:txXfrm>
    </dsp:sp>
    <dsp:sp modelId="{FB0BEFD4-7B38-46FE-802B-CE238267AFD8}">
      <dsp:nvSpPr>
        <dsp:cNvPr id="0" name=""/>
        <dsp:cNvSpPr/>
      </dsp:nvSpPr>
      <dsp:spPr>
        <a:xfrm>
          <a:off x="4423110" y="642606"/>
          <a:ext cx="2044708" cy="24536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Compatible con Hardware RF</a:t>
          </a:r>
          <a:endParaRPr lang="en-US" sz="1600" kern="1200"/>
        </a:p>
      </dsp:txBody>
      <dsp:txXfrm>
        <a:off x="4423110" y="1624066"/>
        <a:ext cx="2044708" cy="1472189"/>
      </dsp:txXfrm>
    </dsp:sp>
    <dsp:sp modelId="{7759223F-ECC3-4A89-8C3D-1F455E50C2BF}">
      <dsp:nvSpPr>
        <dsp:cNvPr id="0" name=""/>
        <dsp:cNvSpPr/>
      </dsp:nvSpPr>
      <dsp:spPr>
        <a:xfrm>
          <a:off x="442311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642606"/>
        <a:ext cx="2044708" cy="981459"/>
      </dsp:txXfrm>
    </dsp:sp>
    <dsp:sp modelId="{EAAC0505-61E1-4606-B1E6-B7AEC55AFA0B}">
      <dsp:nvSpPr>
        <dsp:cNvPr id="0" name=""/>
        <dsp:cNvSpPr/>
      </dsp:nvSpPr>
      <dsp:spPr>
        <a:xfrm>
          <a:off x="6631395" y="642606"/>
          <a:ext cx="2044708" cy="2453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Para crear o simular radios de Software</a:t>
          </a:r>
          <a:endParaRPr lang="en-US" sz="1600" kern="1200"/>
        </a:p>
      </dsp:txBody>
      <dsp:txXfrm>
        <a:off x="6631395" y="1624066"/>
        <a:ext cx="2044708" cy="1472189"/>
      </dsp:txXfrm>
    </dsp:sp>
    <dsp:sp modelId="{3C9E12D6-512C-4150-9E35-A7865578C2F7}">
      <dsp:nvSpPr>
        <dsp:cNvPr id="0" name=""/>
        <dsp:cNvSpPr/>
      </dsp:nvSpPr>
      <dsp:spPr>
        <a:xfrm>
          <a:off x="663139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5" y="642606"/>
        <a:ext cx="2044708" cy="981459"/>
      </dsp:txXfrm>
    </dsp:sp>
    <dsp:sp modelId="{8E0F2281-5D9B-4FEE-AD8B-1C74A2B0CE4D}">
      <dsp:nvSpPr>
        <dsp:cNvPr id="0" name=""/>
        <dsp:cNvSpPr/>
      </dsp:nvSpPr>
      <dsp:spPr>
        <a:xfrm>
          <a:off x="8839679" y="642606"/>
          <a:ext cx="2044708" cy="24536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Análisis e investigación de comunicaciones inalámbricas y sistemas de radio</a:t>
          </a:r>
          <a:endParaRPr lang="en-US" sz="1600" kern="1200"/>
        </a:p>
      </dsp:txBody>
      <dsp:txXfrm>
        <a:off x="8839679" y="1624066"/>
        <a:ext cx="2044708" cy="1472189"/>
      </dsp:txXfrm>
    </dsp:sp>
    <dsp:sp modelId="{1E69E8AF-1FD7-40A5-AA47-75C1E137A5EB}">
      <dsp:nvSpPr>
        <dsp:cNvPr id="0" name=""/>
        <dsp:cNvSpPr/>
      </dsp:nvSpPr>
      <dsp:spPr>
        <a:xfrm>
          <a:off x="8839679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642606"/>
        <a:ext cx="2044708" cy="98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2B94-9304-4547-A4F8-F01FF999BF7F}">
      <dsp:nvSpPr>
        <dsp:cNvPr id="0" name=""/>
        <dsp:cNvSpPr/>
      </dsp:nvSpPr>
      <dsp:spPr>
        <a:xfrm>
          <a:off x="1060073" y="69914"/>
          <a:ext cx="1136953" cy="113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3D556-279B-40E8-97E3-B972748D49C3}">
      <dsp:nvSpPr>
        <dsp:cNvPr id="0" name=""/>
        <dsp:cNvSpPr/>
      </dsp:nvSpPr>
      <dsp:spPr>
        <a:xfrm>
          <a:off x="4331" y="1344107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800" kern="1200" dirty="0"/>
            <a:t>Hardware de Radio Frecuencia</a:t>
          </a:r>
          <a:endParaRPr lang="en-US" sz="1800" kern="1200" dirty="0"/>
        </a:p>
      </dsp:txBody>
      <dsp:txXfrm>
        <a:off x="4331" y="1344107"/>
        <a:ext cx="3248437" cy="487265"/>
      </dsp:txXfrm>
    </dsp:sp>
    <dsp:sp modelId="{3B882A53-F32F-4E30-BF72-53B036EB3452}">
      <dsp:nvSpPr>
        <dsp:cNvPr id="0" name=""/>
        <dsp:cNvSpPr/>
      </dsp:nvSpPr>
      <dsp:spPr>
        <a:xfrm>
          <a:off x="4331" y="2299023"/>
          <a:ext cx="3248437" cy="937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099B6-AA73-472D-B463-1960443C75C7}">
      <dsp:nvSpPr>
        <dsp:cNvPr id="0" name=""/>
        <dsp:cNvSpPr/>
      </dsp:nvSpPr>
      <dsp:spPr>
        <a:xfrm>
          <a:off x="4876987" y="69914"/>
          <a:ext cx="1136953" cy="113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35EA9-25E2-4617-B352-216DA93A8BDB}">
      <dsp:nvSpPr>
        <dsp:cNvPr id="0" name=""/>
        <dsp:cNvSpPr/>
      </dsp:nvSpPr>
      <dsp:spPr>
        <a:xfrm>
          <a:off x="3821245" y="1344107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800" kern="1200" dirty="0"/>
            <a:t>Componentes diseñados para:</a:t>
          </a:r>
          <a:endParaRPr lang="en-US" sz="1800" kern="1200" dirty="0"/>
        </a:p>
      </dsp:txBody>
      <dsp:txXfrm>
        <a:off x="3821245" y="1344107"/>
        <a:ext cx="3248437" cy="487265"/>
      </dsp:txXfrm>
    </dsp:sp>
    <dsp:sp modelId="{242205E4-9FD1-44A9-BAC2-3EDCFEBBDCDE}">
      <dsp:nvSpPr>
        <dsp:cNvPr id="0" name=""/>
        <dsp:cNvSpPr/>
      </dsp:nvSpPr>
      <dsp:spPr>
        <a:xfrm>
          <a:off x="3831705" y="1984218"/>
          <a:ext cx="3248437" cy="937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Transmisión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Recepción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Procesamiento</a:t>
          </a:r>
          <a:endParaRPr lang="en-US" sz="1400" kern="1200" dirty="0"/>
        </a:p>
      </dsp:txBody>
      <dsp:txXfrm>
        <a:off x="3831705" y="1984218"/>
        <a:ext cx="3248437" cy="937256"/>
      </dsp:txXfrm>
    </dsp:sp>
    <dsp:sp modelId="{10D6B0D5-5744-49B7-AFD7-BE08487D7652}">
      <dsp:nvSpPr>
        <dsp:cNvPr id="0" name=""/>
        <dsp:cNvSpPr/>
      </dsp:nvSpPr>
      <dsp:spPr>
        <a:xfrm>
          <a:off x="8693902" y="69914"/>
          <a:ext cx="1136953" cy="113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6B714-1A29-45BB-AFEA-86D9AFA1C828}">
      <dsp:nvSpPr>
        <dsp:cNvPr id="0" name=""/>
        <dsp:cNvSpPr/>
      </dsp:nvSpPr>
      <dsp:spPr>
        <a:xfrm>
          <a:off x="7638159" y="1344107"/>
          <a:ext cx="3248437" cy="48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800" kern="1200" dirty="0"/>
            <a:t>¿De qué? De señales RF</a:t>
          </a:r>
          <a:endParaRPr lang="en-US" sz="1800" kern="1200" dirty="0"/>
        </a:p>
      </dsp:txBody>
      <dsp:txXfrm>
        <a:off x="7638159" y="1344107"/>
        <a:ext cx="3248437" cy="487265"/>
      </dsp:txXfrm>
    </dsp:sp>
    <dsp:sp modelId="{9D69A0AA-37FC-46CC-9B6A-10EF961C3A5F}">
      <dsp:nvSpPr>
        <dsp:cNvPr id="0" name=""/>
        <dsp:cNvSpPr/>
      </dsp:nvSpPr>
      <dsp:spPr>
        <a:xfrm>
          <a:off x="7642480" y="1944881"/>
          <a:ext cx="3248437" cy="937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Comunicación inalámbrica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/>
            <a:t>IoT</a:t>
          </a:r>
          <a:endParaRPr lang="en-US" sz="1400" kern="1200" dirty="0"/>
        </a:p>
      </dsp:txBody>
      <dsp:txXfrm>
        <a:off x="7642480" y="1944881"/>
        <a:ext cx="3248437" cy="937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1A9B3-81C3-4C4B-B01F-AAE452A7F2E1}">
      <dsp:nvSpPr>
        <dsp:cNvPr id="0" name=""/>
        <dsp:cNvSpPr/>
      </dsp:nvSpPr>
      <dsp:spPr>
        <a:xfrm>
          <a:off x="0" y="55767"/>
          <a:ext cx="7216416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Debian ≥ v12</a:t>
          </a:r>
          <a:endParaRPr lang="en-US" sz="2700" kern="1200"/>
        </a:p>
      </dsp:txBody>
      <dsp:txXfrm>
        <a:off x="31613" y="87380"/>
        <a:ext cx="7153190" cy="584369"/>
      </dsp:txXfrm>
    </dsp:sp>
    <dsp:sp modelId="{D5039BA4-ED7F-4596-8E1D-5B10DB8B66E9}">
      <dsp:nvSpPr>
        <dsp:cNvPr id="0" name=""/>
        <dsp:cNvSpPr/>
      </dsp:nvSpPr>
      <dsp:spPr>
        <a:xfrm>
          <a:off x="0" y="781122"/>
          <a:ext cx="7216416" cy="647595"/>
        </a:xfrm>
        <a:prstGeom prst="roundRect">
          <a:avLst/>
        </a:prstGeom>
        <a:solidFill>
          <a:schemeClr val="accent5">
            <a:hueOff val="1501799"/>
            <a:satOff val="-3757"/>
            <a:lumOff val="-4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Ubuntu v20.04, 22.04 y ≥  22.04</a:t>
          </a:r>
          <a:endParaRPr lang="en-US" sz="2700" kern="1200"/>
        </a:p>
      </dsp:txBody>
      <dsp:txXfrm>
        <a:off x="31613" y="812735"/>
        <a:ext cx="7153190" cy="584369"/>
      </dsp:txXfrm>
    </dsp:sp>
    <dsp:sp modelId="{8E073A8C-1EFB-4B22-9473-AE5E7E2310A8}">
      <dsp:nvSpPr>
        <dsp:cNvPr id="0" name=""/>
        <dsp:cNvSpPr/>
      </dsp:nvSpPr>
      <dsp:spPr>
        <a:xfrm>
          <a:off x="0" y="1506477"/>
          <a:ext cx="7216416" cy="647595"/>
        </a:xfrm>
        <a:prstGeom prst="round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Linux Mint ≥  v21.1</a:t>
          </a:r>
          <a:endParaRPr lang="en-US" sz="2700" kern="1200"/>
        </a:p>
      </dsp:txBody>
      <dsp:txXfrm>
        <a:off x="31613" y="1538090"/>
        <a:ext cx="7153190" cy="584369"/>
      </dsp:txXfrm>
    </dsp:sp>
    <dsp:sp modelId="{F495B6A6-3A8C-4D45-8F15-6D9CE661CAB0}">
      <dsp:nvSpPr>
        <dsp:cNvPr id="0" name=""/>
        <dsp:cNvSpPr/>
      </dsp:nvSpPr>
      <dsp:spPr>
        <a:xfrm>
          <a:off x="0" y="2231832"/>
          <a:ext cx="7216416" cy="647595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Raspberry Pi OS 64bit ≥  2021-10-30</a:t>
          </a:r>
          <a:endParaRPr lang="en-US" sz="2700" kern="1200"/>
        </a:p>
      </dsp:txBody>
      <dsp:txXfrm>
        <a:off x="31613" y="2263445"/>
        <a:ext cx="7153190" cy="584369"/>
      </dsp:txXfrm>
    </dsp:sp>
    <dsp:sp modelId="{710294B0-E1EA-4200-B4A1-3E32B75CE62E}">
      <dsp:nvSpPr>
        <dsp:cNvPr id="0" name=""/>
        <dsp:cNvSpPr/>
      </dsp:nvSpPr>
      <dsp:spPr>
        <a:xfrm>
          <a:off x="0" y="2957187"/>
          <a:ext cx="7216416" cy="647595"/>
        </a:xfrm>
        <a:prstGeom prst="round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Fedora ≥  v39</a:t>
          </a:r>
          <a:endParaRPr lang="en-US" sz="2700" kern="1200"/>
        </a:p>
      </dsp:txBody>
      <dsp:txXfrm>
        <a:off x="31613" y="2988800"/>
        <a:ext cx="7153190" cy="584369"/>
      </dsp:txXfrm>
    </dsp:sp>
    <dsp:sp modelId="{D9B709C6-4380-4017-BB83-57EFDDF571CA}">
      <dsp:nvSpPr>
        <dsp:cNvPr id="0" name=""/>
        <dsp:cNvSpPr/>
      </dsp:nvSpPr>
      <dsp:spPr>
        <a:xfrm>
          <a:off x="0" y="3682542"/>
          <a:ext cx="7216416" cy="647595"/>
        </a:xfrm>
        <a:prstGeom prst="roundRect">
          <a:avLst/>
        </a:prstGeom>
        <a:solidFill>
          <a:schemeClr val="accent5">
            <a:hueOff val="7508995"/>
            <a:satOff val="-18783"/>
            <a:lumOff val="-20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Windows</a:t>
          </a:r>
          <a:endParaRPr lang="en-US" sz="2700" kern="1200"/>
        </a:p>
      </dsp:txBody>
      <dsp:txXfrm>
        <a:off x="31613" y="3714155"/>
        <a:ext cx="7153190" cy="584369"/>
      </dsp:txXfrm>
    </dsp:sp>
    <dsp:sp modelId="{DE7AD2B3-2E63-472C-85B1-9BA09C054F90}">
      <dsp:nvSpPr>
        <dsp:cNvPr id="0" name=""/>
        <dsp:cNvSpPr/>
      </dsp:nvSpPr>
      <dsp:spPr>
        <a:xfrm>
          <a:off x="0" y="4407897"/>
          <a:ext cx="7216416" cy="647595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MacOS</a:t>
          </a:r>
          <a:endParaRPr lang="en-US" sz="2700" kern="1200"/>
        </a:p>
      </dsp:txBody>
      <dsp:txXfrm>
        <a:off x="31613" y="4439510"/>
        <a:ext cx="7153190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4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93306C-8FF4-9BB7-2F69-1FC7CB3F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16646" b="1"/>
          <a:stretch>
            <a:fillRect/>
          </a:stretch>
        </p:blipFill>
        <p:spPr bwMode="auto">
          <a:xfrm>
            <a:off x="20" y="10"/>
            <a:ext cx="7803224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907A4-C7A2-E747-CF1B-43E17ED38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659086" cy="3427867"/>
          </a:xfrm>
        </p:spPr>
        <p:txBody>
          <a:bodyPr anchor="t">
            <a:normAutofit/>
          </a:bodyPr>
          <a:lstStyle/>
          <a:p>
            <a:r>
              <a:rPr lang="es-MX" sz="6000">
                <a:solidFill>
                  <a:srgbClr val="FFFFFF"/>
                </a:solidFill>
              </a:rPr>
              <a:t>GNURADIO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DD7E19-70C6-644D-EF13-579182B8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3051"/>
            <a:ext cx="4589685" cy="812923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Alexis cote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E0259AF-C4FC-C2E5-60C4-AB672837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86" r="15220"/>
          <a:stretch>
            <a:fillRect/>
          </a:stretch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D25B0-F7AE-A795-0A7C-DE962CE3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297858"/>
            <a:ext cx="10890928" cy="4901774"/>
          </a:xfrm>
        </p:spPr>
        <p:txBody>
          <a:bodyPr/>
          <a:lstStyle/>
          <a:p>
            <a:r>
              <a:rPr lang="es-MX" dirty="0"/>
              <a:t>Investigar qué emulador tenemos en nuestra terminal (</a:t>
            </a:r>
            <a:r>
              <a:rPr lang="es-MX" dirty="0" err="1"/>
              <a:t>gnome</a:t>
            </a:r>
            <a:r>
              <a:rPr lang="es-MX" dirty="0"/>
              <a:t>-terminal, </a:t>
            </a:r>
            <a:r>
              <a:rPr lang="es-MX" dirty="0" err="1"/>
              <a:t>tillix</a:t>
            </a:r>
            <a:r>
              <a:rPr lang="es-MX" dirty="0"/>
              <a:t>, </a:t>
            </a:r>
            <a:r>
              <a:rPr lang="es-MX" dirty="0" err="1"/>
              <a:t>konsole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r>
              <a:rPr lang="es-MX" dirty="0"/>
              <a:t>Podemos ejecutar en terminal </a:t>
            </a:r>
            <a:r>
              <a:rPr lang="es-MX" b="1" dirty="0" err="1"/>
              <a:t>which</a:t>
            </a:r>
            <a:r>
              <a:rPr lang="es-MX" dirty="0"/>
              <a:t> seguido de los nombres de emuladores, el comando que nos retorne como respuesta el nombre del emulador será el que estamos usando.</a:t>
            </a:r>
          </a:p>
          <a:p>
            <a:r>
              <a:rPr lang="es-MX" dirty="0"/>
              <a:t>Ejecutar en terminal (si no existe </a:t>
            </a:r>
            <a:r>
              <a:rPr lang="es-MX" dirty="0" err="1"/>
              <a:t>grc.conf</a:t>
            </a:r>
            <a:r>
              <a:rPr lang="es-MX" dirty="0"/>
              <a:t> colocar el nombre del archivo de extensión </a:t>
            </a:r>
            <a:r>
              <a:rPr lang="es-MX" b="1" dirty="0"/>
              <a:t>.</a:t>
            </a:r>
            <a:r>
              <a:rPr lang="es-MX" b="1" dirty="0" err="1"/>
              <a:t>conf</a:t>
            </a:r>
            <a:r>
              <a:rPr lang="es-MX" dirty="0"/>
              <a:t>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/>
                </a:solidFill>
              </a:rPr>
              <a:t>$ </a:t>
            </a:r>
            <a:r>
              <a:rPr lang="es-MX" dirty="0" err="1">
                <a:solidFill>
                  <a:schemeClr val="accent1"/>
                </a:solidFill>
              </a:rPr>
              <a:t>vim</a:t>
            </a:r>
            <a:r>
              <a:rPr lang="es-MX" dirty="0">
                <a:solidFill>
                  <a:schemeClr val="accent1"/>
                </a:solidFill>
              </a:rPr>
              <a:t> ~/.</a:t>
            </a:r>
            <a:r>
              <a:rPr lang="es-MX" dirty="0" err="1">
                <a:solidFill>
                  <a:schemeClr val="accent1"/>
                </a:solidFill>
              </a:rPr>
              <a:t>gnuradio</a:t>
            </a:r>
            <a:r>
              <a:rPr lang="es-MX" dirty="0">
                <a:solidFill>
                  <a:schemeClr val="accent1"/>
                </a:solidFill>
              </a:rPr>
              <a:t>/</a:t>
            </a:r>
            <a:r>
              <a:rPr lang="es-MX" dirty="0" err="1">
                <a:solidFill>
                  <a:schemeClr val="accent1"/>
                </a:solidFill>
              </a:rPr>
              <a:t>grc.conf</a:t>
            </a:r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Ya dentro del archivo deberemos agregar al inicio o al final las siguientes líneas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4"/>
                </a:solidFill>
              </a:rPr>
              <a:t>[</a:t>
            </a:r>
            <a:r>
              <a:rPr lang="es-MX" dirty="0" err="1">
                <a:solidFill>
                  <a:schemeClr val="accent4"/>
                </a:solidFill>
              </a:rPr>
              <a:t>grc</a:t>
            </a:r>
            <a:r>
              <a:rPr lang="es-MX" dirty="0">
                <a:solidFill>
                  <a:schemeClr val="accent4"/>
                </a:solidFill>
              </a:rPr>
              <a:t>]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accent4"/>
                </a:solidFill>
              </a:rPr>
              <a:t>xterm</a:t>
            </a:r>
            <a:r>
              <a:rPr lang="es-MX" dirty="0">
                <a:solidFill>
                  <a:schemeClr val="accent4"/>
                </a:solidFill>
              </a:rPr>
              <a:t>-ejecutable=</a:t>
            </a:r>
            <a:r>
              <a:rPr lang="es-MX" dirty="0" err="1">
                <a:solidFill>
                  <a:schemeClr val="accent4"/>
                </a:solidFill>
              </a:rPr>
              <a:t>nombre_emulador_previamente_investigdo</a:t>
            </a:r>
            <a:endParaRPr lang="es-MX" dirty="0">
              <a:solidFill>
                <a:schemeClr val="accent4"/>
              </a:solidFill>
            </a:endParaRPr>
          </a:p>
          <a:p>
            <a:r>
              <a:rPr lang="es-MX" dirty="0"/>
              <a:t>Volvemos a GNURADIO y ejecutamos de nuevo el programa</a:t>
            </a:r>
          </a:p>
        </p:txBody>
      </p:sp>
    </p:spTree>
    <p:extLst>
      <p:ext uri="{BB962C8B-B14F-4D97-AF65-F5344CB8AC3E}">
        <p14:creationId xmlns:p14="http://schemas.microsoft.com/office/powerpoint/2010/main" val="23995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30BD81-6C23-E721-7EC7-6192E3E2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MX" dirty="0"/>
              <a:t>¿QUÉ ES GNURADIO?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C5A80E-18CE-EA29-10ED-F2E69E809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572366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0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84BE1-F1CD-B4BF-7B99-E4035CD6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s-MX" dirty="0"/>
              <a:t>Radio Software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0CD2-F85C-3B19-A783-52F10BD1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Sistemas de radio que realiza procesamiento de señales desde software</a:t>
            </a:r>
          </a:p>
          <a:p>
            <a:r>
              <a:rPr lang="es-MX" sz="2800" dirty="0"/>
              <a:t>No se requiere de circuitos integrados</a:t>
            </a:r>
          </a:p>
          <a:p>
            <a:r>
              <a:rPr lang="es-MX" sz="2800" dirty="0"/>
              <a:t>Simulador</a:t>
            </a:r>
          </a:p>
          <a:p>
            <a:r>
              <a:rPr lang="es-MX" sz="2800" dirty="0"/>
              <a:t>Se utiliza en gran variedad de aplicaciones</a:t>
            </a:r>
            <a:endParaRPr lang="es-MX" dirty="0"/>
          </a:p>
        </p:txBody>
      </p:sp>
      <p:pic>
        <p:nvPicPr>
          <p:cNvPr id="5" name="Picture 4" descr="Glowing circuit board">
            <a:extLst>
              <a:ext uri="{FF2B5EF4-FFF2-40B4-BE49-F238E27FC236}">
                <a16:creationId xmlns:a16="http://schemas.microsoft.com/office/drawing/2014/main" id="{68E8BE30-30C1-0B09-B069-ABBC5B09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72" r="14958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D9A439-638A-1854-4573-EE3B9F66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MX" dirty="0"/>
              <a:t>Hardware RF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1BCE86-78C8-277D-BAB9-21E6EEFB9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4877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7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F25615-4E48-C1DC-F3D0-EF05410A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INSTALACIÓN</a:t>
            </a:r>
          </a:p>
        </p:txBody>
      </p:sp>
      <p:pic>
        <p:nvPicPr>
          <p:cNvPr id="6" name="Graphic 5" descr="Herramientas">
            <a:extLst>
              <a:ext uri="{FF2B5EF4-FFF2-40B4-BE49-F238E27FC236}">
                <a16:creationId xmlns:a16="http://schemas.microsoft.com/office/drawing/2014/main" id="{6EB5E856-26C3-00B0-56EA-2D054069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210" y="409300"/>
            <a:ext cx="3899580" cy="38995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BD679-5437-DE4E-DD0D-908B8DA9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s-MX" sz="2500" dirty="0"/>
              <a:t>¿COMPATIBILIDAD?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A19F8C-4113-71D9-A3BF-B841769ED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0835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6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AFB965-12BC-6D9D-103B-B7E887A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s-MX" sz="3700" dirty="0"/>
              <a:t>Ubuntu nativo, Ubuntu VM, Ubuntu Windows</a:t>
            </a:r>
          </a:p>
        </p:txBody>
      </p:sp>
      <p:pic>
        <p:nvPicPr>
          <p:cNvPr id="7" name="Graphic 6" descr="Refresh">
            <a:extLst>
              <a:ext uri="{FF2B5EF4-FFF2-40B4-BE49-F238E27FC236}">
                <a16:creationId xmlns:a16="http://schemas.microsoft.com/office/drawing/2014/main" id="{17DE3FE9-B407-699B-ACCE-0B19FF8A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33168-D9A1-544C-EB21-B3CAB374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748" y="960119"/>
            <a:ext cx="6182261" cy="502266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s-MX" dirty="0"/>
              <a:t>Abrir terminal y actualizar SO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solidFill>
                  <a:schemeClr val="accent1"/>
                </a:solidFill>
              </a:rPr>
              <a:t>$ sudo </a:t>
            </a:r>
            <a:r>
              <a:rPr lang="es-MX" dirty="0" err="1">
                <a:solidFill>
                  <a:schemeClr val="accent1"/>
                </a:solidFill>
              </a:rPr>
              <a:t>apt-get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update</a:t>
            </a:r>
            <a:r>
              <a:rPr lang="es-MX" dirty="0">
                <a:solidFill>
                  <a:schemeClr val="accent1"/>
                </a:solidFill>
              </a:rPr>
              <a:t> –y &amp;&amp; sudo </a:t>
            </a:r>
            <a:r>
              <a:rPr lang="es-MX" dirty="0" err="1">
                <a:solidFill>
                  <a:schemeClr val="accent1"/>
                </a:solidFill>
              </a:rPr>
              <a:t>apt-get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upgrade</a:t>
            </a:r>
            <a:r>
              <a:rPr lang="es-MX" dirty="0">
                <a:solidFill>
                  <a:schemeClr val="accent1"/>
                </a:solidFill>
              </a:rPr>
              <a:t> -y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es-MX" dirty="0"/>
              <a:t>Ejecutar comando de instalación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solidFill>
                  <a:schemeClr val="accent1"/>
                </a:solidFill>
              </a:rPr>
              <a:t>$ sudo </a:t>
            </a:r>
            <a:r>
              <a:rPr lang="es-MX" dirty="0" err="1">
                <a:solidFill>
                  <a:schemeClr val="accent1"/>
                </a:solidFill>
              </a:rPr>
              <a:t>apt-get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install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dirty="0" err="1">
                <a:solidFill>
                  <a:schemeClr val="accent1"/>
                </a:solidFill>
              </a:rPr>
              <a:t>gnuradio</a:t>
            </a:r>
            <a:r>
              <a:rPr lang="es-MX" dirty="0">
                <a:solidFill>
                  <a:schemeClr val="accent1"/>
                </a:solidFill>
              </a:rPr>
              <a:t> -y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es-MX" dirty="0"/>
              <a:t>Crear script SH de ejecución en la carpeta Documentos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solidFill>
                  <a:schemeClr val="accent1"/>
                </a:solidFill>
              </a:rPr>
              <a:t>$ </a:t>
            </a:r>
            <a:r>
              <a:rPr lang="es-MX" dirty="0" err="1">
                <a:solidFill>
                  <a:schemeClr val="accent1"/>
                </a:solidFill>
              </a:rPr>
              <a:t>vim</a:t>
            </a:r>
            <a:r>
              <a:rPr lang="es-MX" dirty="0">
                <a:solidFill>
                  <a:schemeClr val="accent1"/>
                </a:solidFill>
              </a:rPr>
              <a:t> gnuradio.sh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/>
              <a:t>	</a:t>
            </a:r>
            <a:r>
              <a:rPr lang="es-MX" dirty="0">
                <a:solidFill>
                  <a:schemeClr val="accent5"/>
                </a:solidFill>
              </a:rPr>
              <a:t>#!/bin/bash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solidFill>
                  <a:schemeClr val="accent5"/>
                </a:solidFill>
              </a:rPr>
              <a:t>	</a:t>
            </a:r>
            <a:r>
              <a:rPr lang="es-MX" dirty="0" err="1">
                <a:solidFill>
                  <a:schemeClr val="accent5"/>
                </a:solidFill>
              </a:rPr>
              <a:t>gnuradio-companion</a:t>
            </a:r>
            <a:r>
              <a:rPr lang="es-MX" dirty="0">
                <a:solidFill>
                  <a:schemeClr val="accent5"/>
                </a:solidFill>
              </a:rPr>
              <a:t> &amp;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solidFill>
                  <a:schemeClr val="accent1"/>
                </a:solidFill>
              </a:rPr>
              <a:t>$ </a:t>
            </a:r>
            <a:r>
              <a:rPr lang="es-MX" dirty="0" err="1">
                <a:solidFill>
                  <a:schemeClr val="accent1"/>
                </a:solidFill>
              </a:rPr>
              <a:t>chmod</a:t>
            </a:r>
            <a:r>
              <a:rPr lang="es-MX" dirty="0">
                <a:solidFill>
                  <a:schemeClr val="accent1"/>
                </a:solidFill>
              </a:rPr>
              <a:t> +x gnuradio.sh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A6171-406A-C5AA-E4D3-1C198B8B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433" y="1148984"/>
            <a:ext cx="5033133" cy="695373"/>
          </a:xfrm>
        </p:spPr>
        <p:txBody>
          <a:bodyPr>
            <a:normAutofit/>
          </a:bodyPr>
          <a:lstStyle/>
          <a:p>
            <a:r>
              <a:rPr lang="es-MX" dirty="0"/>
              <a:t>UBUNTU NATIVO, UBUNTU VM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EE1C18-79C9-0753-7F1C-DDE26777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7" y="1944841"/>
            <a:ext cx="10393013" cy="4253140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Crear el siguiente Script</a:t>
            </a:r>
          </a:p>
          <a:p>
            <a:pPr marL="0" indent="0">
              <a:buNone/>
            </a:pPr>
            <a:r>
              <a:rPr lang="es-MX" sz="2400" dirty="0">
                <a:solidFill>
                  <a:schemeClr val="accent1"/>
                </a:solidFill>
              </a:rPr>
              <a:t>$ </a:t>
            </a:r>
            <a:r>
              <a:rPr lang="es-MX" sz="2400" dirty="0" err="1">
                <a:solidFill>
                  <a:schemeClr val="accent1"/>
                </a:solidFill>
              </a:rPr>
              <a:t>vim</a:t>
            </a:r>
            <a:r>
              <a:rPr lang="es-MX" sz="2400" dirty="0">
                <a:solidFill>
                  <a:schemeClr val="accent1"/>
                </a:solidFill>
              </a:rPr>
              <a:t> ~/.local/share/</a:t>
            </a:r>
            <a:r>
              <a:rPr lang="es-MX" sz="2400" dirty="0" err="1">
                <a:solidFill>
                  <a:schemeClr val="accent1"/>
                </a:solidFill>
              </a:rPr>
              <a:t>applications</a:t>
            </a:r>
            <a:r>
              <a:rPr lang="es-MX" sz="2400" dirty="0">
                <a:solidFill>
                  <a:schemeClr val="accent1"/>
                </a:solidFill>
              </a:rPr>
              <a:t>/</a:t>
            </a:r>
            <a:r>
              <a:rPr lang="es-MX" sz="2400" dirty="0" err="1">
                <a:solidFill>
                  <a:schemeClr val="accent1"/>
                </a:solidFill>
              </a:rPr>
              <a:t>gnuradio.desktop</a:t>
            </a:r>
            <a:endParaRPr lang="es-MX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 err="1">
                <a:solidFill>
                  <a:schemeClr val="accent4"/>
                </a:solidFill>
              </a:rPr>
              <a:t>ini</a:t>
            </a:r>
            <a:endParaRPr lang="es-MX" sz="2400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>
                <a:solidFill>
                  <a:schemeClr val="accent4"/>
                </a:solidFill>
              </a:rPr>
              <a:t>[Desktop]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 err="1">
                <a:solidFill>
                  <a:schemeClr val="accent4"/>
                </a:solidFill>
              </a:rPr>
              <a:t>Name</a:t>
            </a:r>
            <a:r>
              <a:rPr lang="es-MX" sz="2400" dirty="0">
                <a:solidFill>
                  <a:schemeClr val="accent4"/>
                </a:solidFill>
              </a:rPr>
              <a:t>=GNURADIO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>
                <a:solidFill>
                  <a:schemeClr val="accent4"/>
                </a:solidFill>
              </a:rPr>
              <a:t>Exec=/home/usuario/Documentos/gnuradio.sh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 err="1">
                <a:solidFill>
                  <a:schemeClr val="accent4"/>
                </a:solidFill>
              </a:rPr>
              <a:t>Type</a:t>
            </a:r>
            <a:r>
              <a:rPr lang="es-MX" sz="2400" dirty="0">
                <a:solidFill>
                  <a:schemeClr val="accent4"/>
                </a:solidFill>
              </a:rPr>
              <a:t>=</a:t>
            </a:r>
            <a:r>
              <a:rPr lang="es-MX" sz="2400" dirty="0" err="1">
                <a:solidFill>
                  <a:schemeClr val="accent4"/>
                </a:solidFill>
              </a:rPr>
              <a:t>Application</a:t>
            </a:r>
            <a:endParaRPr lang="es-MX" sz="2400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>
                <a:solidFill>
                  <a:schemeClr val="accent4"/>
                </a:solidFill>
              </a:rPr>
              <a:t>Terminal=False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 err="1">
                <a:solidFill>
                  <a:schemeClr val="accent4"/>
                </a:solidFill>
              </a:rPr>
              <a:t>Icon</a:t>
            </a:r>
            <a:r>
              <a:rPr lang="es-MX" sz="2400" dirty="0">
                <a:solidFill>
                  <a:schemeClr val="accent4"/>
                </a:solidFill>
              </a:rPr>
              <a:t>=</a:t>
            </a:r>
            <a:r>
              <a:rPr lang="es-MX" sz="2400" dirty="0" err="1">
                <a:solidFill>
                  <a:schemeClr val="accent4"/>
                </a:solidFill>
              </a:rPr>
              <a:t>utilities</a:t>
            </a:r>
            <a:r>
              <a:rPr lang="es-MX" sz="2400" dirty="0">
                <a:solidFill>
                  <a:schemeClr val="accent4"/>
                </a:solidFill>
              </a:rPr>
              <a:t>-terminal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2400" dirty="0">
                <a:solidFill>
                  <a:schemeClr val="accent1"/>
                </a:solidFill>
              </a:rPr>
              <a:t>$ </a:t>
            </a:r>
            <a:r>
              <a:rPr lang="es-MX" sz="2400" dirty="0" err="1">
                <a:solidFill>
                  <a:schemeClr val="accent1"/>
                </a:solidFill>
              </a:rPr>
              <a:t>chmod</a:t>
            </a:r>
            <a:r>
              <a:rPr lang="es-MX" sz="2400" dirty="0">
                <a:solidFill>
                  <a:schemeClr val="accent1"/>
                </a:solidFill>
              </a:rPr>
              <a:t> +x ~/.local/share/</a:t>
            </a:r>
            <a:r>
              <a:rPr lang="es-MX" sz="2400" dirty="0" err="1">
                <a:solidFill>
                  <a:schemeClr val="accent1"/>
                </a:solidFill>
              </a:rPr>
              <a:t>applications</a:t>
            </a:r>
            <a:r>
              <a:rPr lang="es-MX" sz="2400" dirty="0">
                <a:solidFill>
                  <a:schemeClr val="accent1"/>
                </a:solidFill>
              </a:rPr>
              <a:t>/</a:t>
            </a:r>
            <a:r>
              <a:rPr lang="es-MX" sz="2400" dirty="0" err="1">
                <a:solidFill>
                  <a:schemeClr val="accent1"/>
                </a:solidFill>
              </a:rPr>
              <a:t>gnuradio.desktop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3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16B70-64F1-9784-7369-A5CF1D6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WARNING EJECUCIÓN PRIMER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6BC49-75FE-CB2C-3268-07340258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ejecute el primer programa en GNURADIO puede aparecer el siguiente error</a:t>
            </a:r>
          </a:p>
          <a:p>
            <a:pPr marL="0" indent="0" algn="ctr">
              <a:buNone/>
            </a:pPr>
            <a:r>
              <a:rPr lang="es-MX" dirty="0" err="1"/>
              <a:t>Warning</a:t>
            </a:r>
            <a:r>
              <a:rPr lang="es-MX" dirty="0"/>
              <a:t>: </a:t>
            </a:r>
            <a:r>
              <a:rPr lang="es-MX" dirty="0" err="1"/>
              <a:t>missing</a:t>
            </a:r>
            <a:r>
              <a:rPr lang="es-MX" dirty="0"/>
              <a:t> </a:t>
            </a:r>
            <a:r>
              <a:rPr lang="es-MX" dirty="0" err="1"/>
              <a:t>xterm</a:t>
            </a:r>
            <a:r>
              <a:rPr lang="es-MX" dirty="0"/>
              <a:t> </a:t>
            </a:r>
            <a:r>
              <a:rPr lang="es-MX" dirty="0" err="1"/>
              <a:t>executable</a:t>
            </a:r>
            <a:endParaRPr lang="es-MX" dirty="0"/>
          </a:p>
          <a:p>
            <a:r>
              <a:rPr lang="es-MX" dirty="0"/>
              <a:t>Darle “Aceptar” y esperar la ejecución</a:t>
            </a:r>
          </a:p>
          <a:p>
            <a:r>
              <a:rPr lang="es-MX" dirty="0"/>
              <a:t>Si al darle “Aceptar” tienen problemas realizar las siguientes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18444854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395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GNURADIO</vt:lpstr>
      <vt:lpstr>¿QUÉ ES GNURADIO?</vt:lpstr>
      <vt:lpstr>Radio Software</vt:lpstr>
      <vt:lpstr>Hardware RF</vt:lpstr>
      <vt:lpstr>INSTALACIÓN</vt:lpstr>
      <vt:lpstr>¿COMPATIBILIDAD?</vt:lpstr>
      <vt:lpstr>Ubuntu nativo, Ubuntu VM, Ubuntu Windows</vt:lpstr>
      <vt:lpstr>Presentación de PowerPoint</vt:lpstr>
      <vt:lpstr>WARNING EJECUCIÓN PRIMER PROGRAMA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DANIEL COTE VALENCIA</dc:creator>
  <cp:lastModifiedBy>ALEXIS DANIEL COTE VALENCIA</cp:lastModifiedBy>
  <cp:revision>1</cp:revision>
  <dcterms:created xsi:type="dcterms:W3CDTF">2025-08-31T22:52:32Z</dcterms:created>
  <dcterms:modified xsi:type="dcterms:W3CDTF">2025-08-31T23:32:42Z</dcterms:modified>
</cp:coreProperties>
</file>