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0" r:id="rId6"/>
    <p:sldId id="25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AB4F-734A-4014-9913-4129EB045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5874F-CDD3-4931-A677-7589AC46A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FFDB2-CE6B-41AD-806E-54BDE81E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B7EE-DA78-478E-9354-76E2D5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85AB-BD31-4AB9-B29F-EF89DAE8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5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ED73-E6E2-4049-B454-CFD279B4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98CAB-59CD-4477-AB83-27AF26B33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DC03-0F97-4F01-A7A7-94786AD6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DE62-098C-4443-BEEF-E6AEA597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7C62-436F-41BE-88FB-9F22F21C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544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12B98-D9DC-4AFB-A784-50A23D115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3C3A-5FCC-40F2-9D3F-5596D285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8E53-300E-4F12-81D5-0614F824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22A9-CA20-425D-A0F7-8A240692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CCD2-46E5-4625-BD38-C82A264A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6524-4049-4BA6-BA11-7B2AB9E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BFDE-1AC8-4FFD-A1AA-9D65C3AD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8499-C3F1-424A-8CD5-A8439C9C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80FA-03B2-4DA4-A87A-F3ABB39D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40A6-DF7D-4FAB-96F5-D8D448A3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807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D42F-7FB2-4970-BDE3-1DD6FAC7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75CE2-B792-4C6B-AD4A-36C83B5D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B005-D147-4ACA-B977-59D8B758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352D-691E-401E-892A-198B726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A735-1B3A-40E7-B5FE-90373F5F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69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6045-54A6-4D65-B7FF-FFA20D80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B89C-EFAD-4B05-9C76-A486F8EA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91D98-38AA-4991-A620-EB4C06174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82FF-8F71-434D-8367-B30D143E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7A23-6446-4515-9972-971A9134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93B76-97B2-41A2-BBFC-B3B273B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897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F0A9-99CA-4E7D-B0C8-19422CDA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ED40-E3D2-474F-9AFC-E85C9C85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F8441-30B3-496D-8C4C-D61CF9EF7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D04F0-34AB-42A1-AEA2-A7DDDE520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5D267-4FC0-410E-8FFE-0191F3354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733B8-F11F-44AE-A2DD-290BC602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672A5-1D77-413C-B624-DDA8B847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B6F7E-A903-42F7-9379-B1CED577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304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14EE-87A9-4E4F-A4A6-2DBED0B3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C25C1-B7D6-4707-AB87-7938B6B9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53C17-8B1A-4914-8A30-1A264C44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93F2-5DB1-4A60-8C38-5043F0C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221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ECE9F-6B61-4A68-90DE-4484B51F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7E02F-4105-403E-B8C8-9BE7DF46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BB78-E53C-460D-AEDD-BE03A080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92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F2F6-CDB9-491D-9C07-DDC3B317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6F06-6866-4618-847E-B4A67A89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7F530-13B2-4C00-A5A7-7E3F26DC9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6103-0D1D-4711-977E-7926BDDD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5B48A-A876-4F83-8C6C-C3AEAED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5E81A-E683-4282-92C7-0DC988D3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3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2B63-B53C-4CE7-AEA1-D542958B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C253D-F185-444A-93A3-6BC33420E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3D9C5-0311-433D-9056-F6A90F071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A7C9-9511-4A7B-B974-12C38ACD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D36E-1DE6-4A3B-8116-520D172C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D9FD-C6D1-4CF9-874B-7469CDD5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72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FFA9A-0599-40A1-8C6B-743B8154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C4D4-7DB9-485C-AC26-21DDB3473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316F-BD8B-41D7-B790-000062781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A7D1-7138-4FD2-959F-D113FD6690AD}" type="datetimeFigureOut">
              <a:rPr lang="LID4096" smtClean="0"/>
              <a:t>12/16/2022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60E1-927D-46EE-A950-E7F3B63D6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33E9-7231-4C8F-B8D9-914DE4182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C9AB-B712-409D-B279-77F11A7914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84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1.jpe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.jpe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jpe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1.jpe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545F5F2-8074-4C4D-86BC-8DA52135B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4" y="2384"/>
            <a:ext cx="12192003" cy="6857999"/>
            <a:chOff x="595682" y="1261241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64FD5EB-A59E-4812-92BB-C9D89480F9D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600778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FFD741-0E52-4211-8FBF-CFE28DA0EEF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2" y="1261241"/>
              <a:ext cx="6668461" cy="3408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61EFDE-B94A-4B9C-9031-3DD45E3F3E00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4036" y="1456439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4843E-AF5D-46A5-B453-9B12C573C010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48802" y="1306459"/>
              <a:ext cx="53833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D64A0-D24E-4E5F-B1B3-69CEE5C30B7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89535" y="1416761"/>
              <a:ext cx="5996009" cy="150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http://localhost:63342/CO1418_Assignment_1/index.html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8841B8-14AC-41E8-949A-497DA4A7D155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131170" y="1449890"/>
              <a:ext cx="51228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B6C2A6B-CD93-4934-9900-773880C6F6C5}"/>
                </a:ext>
              </a:extLst>
            </p:cNvPr>
            <p:cNvGrpSpPr/>
            <p:nvPr/>
          </p:nvGrpSpPr>
          <p:grpSpPr>
            <a:xfrm>
              <a:off x="664552" y="1437294"/>
              <a:ext cx="350789" cy="109822"/>
              <a:chOff x="664552" y="1437294"/>
              <a:chExt cx="350789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0F8857-6F6E-472F-81C0-231E21BCF74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4552" y="1453919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F7ABFAB-0EE1-4CF5-861A-80E54D52196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96530" y="1453919"/>
                <a:ext cx="83356" cy="7657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A94E638-CC87-47E8-9C70-1456A3D4984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928513" y="1437294"/>
                <a:ext cx="8682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Trial Note">
            <a:extLst>
              <a:ext uri="{FF2B5EF4-FFF2-40B4-BE49-F238E27FC236}">
                <a16:creationId xmlns:a16="http://schemas.microsoft.com/office/drawing/2014/main" id="{2ED32B3F-D389-4F64-9806-DF5FF584D07A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17" name="Shopping Cart Icon">
              <a:extLst>
                <a:ext uri="{FF2B5EF4-FFF2-40B4-BE49-F238E27FC236}">
                  <a16:creationId xmlns:a16="http://schemas.microsoft.com/office/drawing/2014/main" id="{E40ACABB-C3F7-43BE-B9CA-94D04AE08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8" name="Message">
              <a:extLst>
                <a:ext uri="{FF2B5EF4-FFF2-40B4-BE49-F238E27FC236}">
                  <a16:creationId xmlns:a16="http://schemas.microsoft.com/office/drawing/2014/main" id="{739745EA-185D-42B2-B84B-46E98FAB6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19" name="Title">
                <a:extLst>
                  <a:ext uri="{FF2B5EF4-FFF2-40B4-BE49-F238E27FC236}">
                    <a16:creationId xmlns:a16="http://schemas.microsoft.com/office/drawing/2014/main" id="{45B85D3B-1FDA-4DE1-9B0F-9F2E49A1931F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20" name="Body">
                <a:extLst>
                  <a:ext uri="{FF2B5EF4-FFF2-40B4-BE49-F238E27FC236}">
                    <a16:creationId xmlns:a16="http://schemas.microsoft.com/office/drawing/2014/main" id="{8EC945E9-08D3-4FD0-9DC9-870567162A7D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he full version to get access to this shape.</a:t>
                </a:r>
              </a:p>
            </p:txBody>
          </p:sp>
        </p:grpSp>
      </p:grpSp>
      <p:grpSp>
        <p:nvGrpSpPr>
          <p:cNvPr id="27" name="Trial Note">
            <a:extLst>
              <a:ext uri="{FF2B5EF4-FFF2-40B4-BE49-F238E27FC236}">
                <a16:creationId xmlns:a16="http://schemas.microsoft.com/office/drawing/2014/main" id="{5E15DAF0-116E-4D7E-8A0B-DC9E7486599F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29" name="Shopping Cart Icon">
              <a:extLst>
                <a:ext uri="{FF2B5EF4-FFF2-40B4-BE49-F238E27FC236}">
                  <a16:creationId xmlns:a16="http://schemas.microsoft.com/office/drawing/2014/main" id="{723C7039-AE45-4BAC-9C7C-F07FA37C1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Message">
              <a:extLst>
                <a:ext uri="{FF2B5EF4-FFF2-40B4-BE49-F238E27FC236}">
                  <a16:creationId xmlns:a16="http://schemas.microsoft.com/office/drawing/2014/main" id="{126AA945-5F1E-4100-A6C7-178E07DBD8BA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31" name="Title">
                <a:extLst>
                  <a:ext uri="{FF2B5EF4-FFF2-40B4-BE49-F238E27FC236}">
                    <a16:creationId xmlns:a16="http://schemas.microsoft.com/office/drawing/2014/main" id="{1D76FF75-FB43-4BED-BA30-B2B643E1B003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32" name="Body">
                <a:extLst>
                  <a:ext uri="{FF2B5EF4-FFF2-40B4-BE49-F238E27FC236}">
                    <a16:creationId xmlns:a16="http://schemas.microsoft.com/office/drawing/2014/main" id="{DB56EA13-9F74-4CFD-B882-E8010D4EB654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7F781DC-44A0-4AEA-A7C2-F147B489F7F5}"/>
              </a:ext>
            </a:extLst>
          </p:cNvPr>
          <p:cNvSpPr/>
          <p:nvPr/>
        </p:nvSpPr>
        <p:spPr>
          <a:xfrm>
            <a:off x="-4" y="532658"/>
            <a:ext cx="12192004" cy="1198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20B33D-CE61-455A-A3F0-F8CE52C5CDA2}"/>
              </a:ext>
            </a:extLst>
          </p:cNvPr>
          <p:cNvSpPr txBox="1"/>
          <p:nvPr/>
        </p:nvSpPr>
        <p:spPr>
          <a:xfrm>
            <a:off x="2973426" y="885069"/>
            <a:ext cx="19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38663-8E3C-479D-9800-8F85DDDF75D2}"/>
              </a:ext>
            </a:extLst>
          </p:cNvPr>
          <p:cNvSpPr txBox="1"/>
          <p:nvPr/>
        </p:nvSpPr>
        <p:spPr>
          <a:xfrm>
            <a:off x="1331650" y="1988157"/>
            <a:ext cx="94417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>
                <a:solidFill>
                  <a:srgbClr val="34516C"/>
                </a:solidFill>
                <a:latin typeface="Arial" panose="020B0604020202020204" pitchFamily="34" charset="0"/>
              </a:rPr>
              <a:t>Header 1</a:t>
            </a:r>
          </a:p>
          <a:p>
            <a:pPr algn="l"/>
            <a:endParaRPr lang="en-GB" b="1" dirty="0">
              <a:solidFill>
                <a:srgbClr val="34516C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Header 2</a:t>
            </a:r>
          </a:p>
          <a:p>
            <a:pPr algn="l"/>
            <a:endParaRPr lang="en-US" b="1" dirty="0">
              <a:solidFill>
                <a:srgbClr val="F2BE1A"/>
              </a:solidFill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F2BE1A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GB" b="1" i="0" dirty="0">
              <a:solidFill>
                <a:srgbClr val="34516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3F7E402-2D0D-4B72-915E-813B5B7F3E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74590" y="4019914"/>
            <a:ext cx="4764351" cy="2590147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Progress">
            <a:extLst>
              <a:ext uri="{FF2B5EF4-FFF2-40B4-BE49-F238E27FC236}">
                <a16:creationId xmlns:a16="http://schemas.microsoft.com/office/drawing/2014/main" id="{B0C69251-A1EC-4697-B51B-A5BFA268A390}"/>
              </a:ext>
            </a:extLst>
          </p:cNvPr>
          <p:cNvSpPr/>
          <p:nvPr/>
        </p:nvSpPr>
        <p:spPr>
          <a:xfrm>
            <a:off x="3704365" y="5162587"/>
            <a:ext cx="304800" cy="304800"/>
          </a:xfrm>
          <a:prstGeom prst="blockArc">
            <a:avLst>
              <a:gd name="adj1" fmla="val 16200000"/>
              <a:gd name="adj2" fmla="val 10800000"/>
              <a:gd name="adj3" fmla="val 10000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AF1C82-D615-42CA-AA9F-1BE610F58EF9}"/>
              </a:ext>
            </a:extLst>
          </p:cNvPr>
          <p:cNvSpPr txBox="1"/>
          <p:nvPr/>
        </p:nvSpPr>
        <p:spPr>
          <a:xfrm>
            <a:off x="8726" y="2045620"/>
            <a:ext cx="140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UCLan Logo</a:t>
            </a:r>
            <a:endParaRPr lang="LID4096" sz="11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375AFA-7A7B-4F10-9C13-71D254B4E8E3}"/>
              </a:ext>
            </a:extLst>
          </p:cNvPr>
          <p:cNvCxnSpPr>
            <a:cxnSpLocks/>
          </p:cNvCxnSpPr>
          <p:nvPr/>
        </p:nvCxnSpPr>
        <p:spPr>
          <a:xfrm flipV="1">
            <a:off x="608514" y="1521156"/>
            <a:ext cx="370519" cy="6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95EEC0-4919-4978-81E5-1877BFA1190B}"/>
              </a:ext>
            </a:extLst>
          </p:cNvPr>
          <p:cNvCxnSpPr/>
          <p:nvPr/>
        </p:nvCxnSpPr>
        <p:spPr>
          <a:xfrm flipH="1" flipV="1">
            <a:off x="6442364" y="4998027"/>
            <a:ext cx="1558636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1AA02-D4F6-4885-9E1A-1AC2B21F9E4D}"/>
              </a:ext>
            </a:extLst>
          </p:cNvPr>
          <p:cNvSpPr txBox="1"/>
          <p:nvPr/>
        </p:nvSpPr>
        <p:spPr>
          <a:xfrm>
            <a:off x="7965008" y="5190388"/>
            <a:ext cx="183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YouTube video</a:t>
            </a:r>
            <a:endParaRPr lang="LID4096" sz="1200" dirty="0"/>
          </a:p>
        </p:txBody>
      </p:sp>
      <p:pic>
        <p:nvPicPr>
          <p:cNvPr id="24" name="Picture 4" descr="Wireframe Boxes and Containers - MockupTiger Wireframes">
            <a:extLst>
              <a:ext uri="{FF2B5EF4-FFF2-40B4-BE49-F238E27FC236}">
                <a16:creationId xmlns:a16="http://schemas.microsoft.com/office/drawing/2014/main" id="{2812C962-6441-C7B8-3471-E0689AB1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5" y="635290"/>
            <a:ext cx="2603433" cy="9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Button">
            <a:extLst>
              <a:ext uri="{FF2B5EF4-FFF2-40B4-BE49-F238E27FC236}">
                <a16:creationId xmlns:a16="http://schemas.microsoft.com/office/drawing/2014/main" id="{C5A5630D-3F4F-382C-984D-FDDE64CFC2B3}"/>
              </a:ext>
            </a:extLst>
          </p:cNvPr>
          <p:cNvSpPr>
            <a:spLocks/>
          </p:cNvSpPr>
          <p:nvPr/>
        </p:nvSpPr>
        <p:spPr bwMode="auto">
          <a:xfrm>
            <a:off x="9402321" y="784410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ED6B8724-3518-2024-A106-272F0A075D63}"/>
              </a:ext>
            </a:extLst>
          </p:cNvPr>
          <p:cNvSpPr>
            <a:spLocks/>
          </p:cNvSpPr>
          <p:nvPr/>
        </p:nvSpPr>
        <p:spPr bwMode="auto">
          <a:xfrm>
            <a:off x="10354716" y="79236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B53142FB-935B-198C-38B5-1D6C1480DF08}"/>
              </a:ext>
            </a:extLst>
          </p:cNvPr>
          <p:cNvSpPr>
            <a:spLocks/>
          </p:cNvSpPr>
          <p:nvPr/>
        </p:nvSpPr>
        <p:spPr bwMode="auto">
          <a:xfrm>
            <a:off x="11307111" y="79236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26481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545F5F2-8074-4C4D-86BC-8DA52135B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4" y="-18397"/>
            <a:ext cx="12192003" cy="6857999"/>
            <a:chOff x="595682" y="1261241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64FD5EB-A59E-4812-92BB-C9D89480F9D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600778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FFD741-0E52-4211-8FBF-CFE28DA0EEF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2" y="1261241"/>
              <a:ext cx="6668461" cy="3408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61EFDE-B94A-4B9C-9031-3DD45E3F3E00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34036" y="1456439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4843E-AF5D-46A5-B453-9B12C573C01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48802" y="1306459"/>
              <a:ext cx="53833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D64A0-D24E-4E5F-B1B3-69CEE5C30B7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89535" y="1416761"/>
              <a:ext cx="5996009" cy="150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http://localhost:63342/CO1418_Assignment_1/index.html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8841B8-14AC-41E8-949A-497DA4A7D155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131170" y="1449890"/>
              <a:ext cx="51228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B6C2A6B-CD93-4934-9900-773880C6F6C5}"/>
                </a:ext>
              </a:extLst>
            </p:cNvPr>
            <p:cNvGrpSpPr/>
            <p:nvPr/>
          </p:nvGrpSpPr>
          <p:grpSpPr>
            <a:xfrm>
              <a:off x="664552" y="1437294"/>
              <a:ext cx="350789" cy="109822"/>
              <a:chOff x="664552" y="1437294"/>
              <a:chExt cx="350789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0F8857-6F6E-472F-81C0-231E21BCF74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64552" y="1453919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F7ABFAB-0EE1-4CF5-861A-80E54D52196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96530" y="1453919"/>
                <a:ext cx="83356" cy="7657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A94E638-CC87-47E8-9C70-1456A3D4984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928513" y="1437294"/>
                <a:ext cx="8682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7F781DC-44A0-4AEA-A7C2-F147B489F7F5}"/>
              </a:ext>
            </a:extLst>
          </p:cNvPr>
          <p:cNvSpPr/>
          <p:nvPr/>
        </p:nvSpPr>
        <p:spPr>
          <a:xfrm>
            <a:off x="-4" y="532658"/>
            <a:ext cx="12192004" cy="1198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20B33D-CE61-455A-A3F0-F8CE52C5CDA2}"/>
              </a:ext>
            </a:extLst>
          </p:cNvPr>
          <p:cNvSpPr txBox="1"/>
          <p:nvPr/>
        </p:nvSpPr>
        <p:spPr>
          <a:xfrm>
            <a:off x="2973426" y="885069"/>
            <a:ext cx="19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AF1C82-D615-42CA-AA9F-1BE610F58EF9}"/>
              </a:ext>
            </a:extLst>
          </p:cNvPr>
          <p:cNvSpPr txBox="1"/>
          <p:nvPr/>
        </p:nvSpPr>
        <p:spPr>
          <a:xfrm>
            <a:off x="8726" y="2045620"/>
            <a:ext cx="140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UCLan Logo</a:t>
            </a:r>
            <a:endParaRPr lang="LID4096" sz="11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375AFA-7A7B-4F10-9C13-71D254B4E8E3}"/>
              </a:ext>
            </a:extLst>
          </p:cNvPr>
          <p:cNvCxnSpPr>
            <a:cxnSpLocks/>
          </p:cNvCxnSpPr>
          <p:nvPr/>
        </p:nvCxnSpPr>
        <p:spPr>
          <a:xfrm flipV="1">
            <a:off x="608514" y="1521156"/>
            <a:ext cx="370519" cy="6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Wireframe Boxes and Containers - MockupTiger Wireframes">
            <a:extLst>
              <a:ext uri="{FF2B5EF4-FFF2-40B4-BE49-F238E27FC236}">
                <a16:creationId xmlns:a16="http://schemas.microsoft.com/office/drawing/2014/main" id="{2812C962-6441-C7B8-3471-E0689AB1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5" y="635290"/>
            <a:ext cx="2603433" cy="9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Button">
            <a:extLst>
              <a:ext uri="{FF2B5EF4-FFF2-40B4-BE49-F238E27FC236}">
                <a16:creationId xmlns:a16="http://schemas.microsoft.com/office/drawing/2014/main" id="{C5A5630D-3F4F-382C-984D-FDDE64CFC2B3}"/>
              </a:ext>
            </a:extLst>
          </p:cNvPr>
          <p:cNvSpPr>
            <a:spLocks/>
          </p:cNvSpPr>
          <p:nvPr/>
        </p:nvSpPr>
        <p:spPr bwMode="auto">
          <a:xfrm>
            <a:off x="9402321" y="784410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ED6B8724-3518-2024-A106-272F0A075D63}"/>
              </a:ext>
            </a:extLst>
          </p:cNvPr>
          <p:cNvSpPr>
            <a:spLocks/>
          </p:cNvSpPr>
          <p:nvPr/>
        </p:nvSpPr>
        <p:spPr bwMode="auto">
          <a:xfrm>
            <a:off x="10354716" y="79236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B53142FB-935B-198C-38B5-1D6C1480DF08}"/>
              </a:ext>
            </a:extLst>
          </p:cNvPr>
          <p:cNvSpPr>
            <a:spLocks/>
          </p:cNvSpPr>
          <p:nvPr/>
        </p:nvSpPr>
        <p:spPr bwMode="auto">
          <a:xfrm>
            <a:off x="11307111" y="79236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63D2F4-E695-04D1-E55A-CACB5A6A0EC8}"/>
              </a:ext>
            </a:extLst>
          </p:cNvPr>
          <p:cNvSpPr/>
          <p:nvPr/>
        </p:nvSpPr>
        <p:spPr>
          <a:xfrm>
            <a:off x="-8556" y="5336844"/>
            <a:ext cx="12192004" cy="1505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BF587-3268-C480-3658-0EDDE97F0087}"/>
              </a:ext>
            </a:extLst>
          </p:cNvPr>
          <p:cNvSpPr txBox="1"/>
          <p:nvPr/>
        </p:nvSpPr>
        <p:spPr>
          <a:xfrm>
            <a:off x="441880" y="5431026"/>
            <a:ext cx="3241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Footer ____________________________________________________________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F4555-771D-1BA2-2B94-59189AC838CC}"/>
              </a:ext>
            </a:extLst>
          </p:cNvPr>
          <p:cNvSpPr txBox="1"/>
          <p:nvPr/>
        </p:nvSpPr>
        <p:spPr>
          <a:xfrm>
            <a:off x="4125662" y="5438112"/>
            <a:ext cx="3241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Footer ____________________________________________________________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923925-7F61-6B6C-B855-E7ACE00D0D95}"/>
              </a:ext>
            </a:extLst>
          </p:cNvPr>
          <p:cNvSpPr txBox="1"/>
          <p:nvPr/>
        </p:nvSpPr>
        <p:spPr>
          <a:xfrm>
            <a:off x="7781370" y="5431025"/>
            <a:ext cx="3241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Footer ____________________________________________________________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84CE3E-9A29-FF22-78A0-3676B9556CD1}"/>
              </a:ext>
            </a:extLst>
          </p:cNvPr>
          <p:cNvSpPr txBox="1"/>
          <p:nvPr/>
        </p:nvSpPr>
        <p:spPr>
          <a:xfrm>
            <a:off x="1290087" y="1934774"/>
            <a:ext cx="1172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Header </a:t>
            </a:r>
            <a:r>
              <a:rPr lang="en-US" b="1" dirty="0">
                <a:solidFill>
                  <a:srgbClr val="F2BE1A"/>
                </a:solidFill>
                <a:latin typeface="Arial" panose="020B0604020202020204" pitchFamily="34" charset="0"/>
              </a:rPr>
              <a:t>3</a:t>
            </a:r>
            <a:endParaRPr lang="en-US" b="1" i="0" dirty="0">
              <a:solidFill>
                <a:srgbClr val="F2BE1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6E3D4E99-8030-53FB-636D-7534B934BE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60151" y="2639718"/>
            <a:ext cx="4764351" cy="2590147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Progress">
            <a:extLst>
              <a:ext uri="{FF2B5EF4-FFF2-40B4-BE49-F238E27FC236}">
                <a16:creationId xmlns:a16="http://schemas.microsoft.com/office/drawing/2014/main" id="{724B56C5-5947-E688-1C37-9506DDA48BE1}"/>
              </a:ext>
            </a:extLst>
          </p:cNvPr>
          <p:cNvSpPr/>
          <p:nvPr/>
        </p:nvSpPr>
        <p:spPr>
          <a:xfrm>
            <a:off x="3531382" y="3678095"/>
            <a:ext cx="304800" cy="304800"/>
          </a:xfrm>
          <a:prstGeom prst="blockArc">
            <a:avLst>
              <a:gd name="adj1" fmla="val 16200000"/>
              <a:gd name="adj2" fmla="val 10800000"/>
              <a:gd name="adj3" fmla="val 10000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0F061E-107D-098B-0ED8-21C060E53906}"/>
              </a:ext>
            </a:extLst>
          </p:cNvPr>
          <p:cNvCxnSpPr/>
          <p:nvPr/>
        </p:nvCxnSpPr>
        <p:spPr>
          <a:xfrm flipH="1" flipV="1">
            <a:off x="6222734" y="4272685"/>
            <a:ext cx="1558636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3D7E1F-B634-D7D8-0DDC-5DAA0A525349}"/>
              </a:ext>
            </a:extLst>
          </p:cNvPr>
          <p:cNvSpPr txBox="1"/>
          <p:nvPr/>
        </p:nvSpPr>
        <p:spPr>
          <a:xfrm>
            <a:off x="7848447" y="4483760"/>
            <a:ext cx="183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YouTube video</a:t>
            </a:r>
            <a:endParaRPr lang="LID4096" sz="1200" dirty="0"/>
          </a:p>
        </p:txBody>
      </p:sp>
      <p:sp>
        <p:nvSpPr>
          <p:cNvPr id="4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D9766DBB-5FAF-AB77-EED5-41116A3034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60150" y="1743212"/>
            <a:ext cx="4764351" cy="268102"/>
          </a:xfrm>
          <a:prstGeom prst="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6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545F5F2-8074-4C4D-86BC-8DA52135B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8729" y="-8650"/>
            <a:ext cx="12192003" cy="6857999"/>
            <a:chOff x="595682" y="1261241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64FD5EB-A59E-4812-92BB-C9D89480F9D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00778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FFD741-0E52-4211-8FBF-CFE28DA0EEF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2" y="1261241"/>
              <a:ext cx="6668461" cy="3408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61EFDE-B94A-4B9C-9031-3DD45E3F3E00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6" y="1456439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4843E-AF5D-46A5-B453-9B12C573C01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2" y="1306459"/>
              <a:ext cx="53833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D64A0-D24E-4E5F-B1B3-69CEE5C30B7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89535" y="1416761"/>
              <a:ext cx="5996009" cy="150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http://localhost:63342/CO1418_Assignment_1/products.html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8841B8-14AC-41E8-949A-497DA4A7D155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0" y="1449890"/>
              <a:ext cx="51228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B6C2A6B-CD93-4934-9900-773880C6F6C5}"/>
                </a:ext>
              </a:extLst>
            </p:cNvPr>
            <p:cNvGrpSpPr/>
            <p:nvPr/>
          </p:nvGrpSpPr>
          <p:grpSpPr>
            <a:xfrm>
              <a:off x="664552" y="1437294"/>
              <a:ext cx="350789" cy="109822"/>
              <a:chOff x="664552" y="1437294"/>
              <a:chExt cx="350789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0F8857-6F6E-472F-81C0-231E21BCF74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2" y="1453919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F7ABFAB-0EE1-4CF5-861A-80E54D52196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0" y="1453919"/>
                <a:ext cx="83356" cy="7657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A94E638-CC87-47E8-9C70-1456A3D4984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3" y="1437294"/>
                <a:ext cx="8682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Trial Note">
            <a:extLst>
              <a:ext uri="{FF2B5EF4-FFF2-40B4-BE49-F238E27FC236}">
                <a16:creationId xmlns:a16="http://schemas.microsoft.com/office/drawing/2014/main" id="{2ED32B3F-D389-4F64-9806-DF5FF584D07A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17" name="Shopping Cart Icon">
              <a:extLst>
                <a:ext uri="{FF2B5EF4-FFF2-40B4-BE49-F238E27FC236}">
                  <a16:creationId xmlns:a16="http://schemas.microsoft.com/office/drawing/2014/main" id="{E40ACABB-C3F7-43BE-B9CA-94D04AE08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8" name="Message">
              <a:extLst>
                <a:ext uri="{FF2B5EF4-FFF2-40B4-BE49-F238E27FC236}">
                  <a16:creationId xmlns:a16="http://schemas.microsoft.com/office/drawing/2014/main" id="{739745EA-185D-42B2-B84B-46E98FAB6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19" name="Title">
                <a:extLst>
                  <a:ext uri="{FF2B5EF4-FFF2-40B4-BE49-F238E27FC236}">
                    <a16:creationId xmlns:a16="http://schemas.microsoft.com/office/drawing/2014/main" id="{45B85D3B-1FDA-4DE1-9B0F-9F2E49A1931F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20" name="Body">
                <a:extLst>
                  <a:ext uri="{FF2B5EF4-FFF2-40B4-BE49-F238E27FC236}">
                    <a16:creationId xmlns:a16="http://schemas.microsoft.com/office/drawing/2014/main" id="{8EC945E9-08D3-4FD0-9DC9-870567162A7D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he full version to get access to this shape.</a:t>
                </a:r>
              </a:p>
            </p:txBody>
          </p:sp>
        </p:grpSp>
      </p:grpSp>
      <p:grpSp>
        <p:nvGrpSpPr>
          <p:cNvPr id="27" name="Trial Note">
            <a:extLst>
              <a:ext uri="{FF2B5EF4-FFF2-40B4-BE49-F238E27FC236}">
                <a16:creationId xmlns:a16="http://schemas.microsoft.com/office/drawing/2014/main" id="{5E15DAF0-116E-4D7E-8A0B-DC9E7486599F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29" name="Shopping Cart Icon">
              <a:extLst>
                <a:ext uri="{FF2B5EF4-FFF2-40B4-BE49-F238E27FC236}">
                  <a16:creationId xmlns:a16="http://schemas.microsoft.com/office/drawing/2014/main" id="{723C7039-AE45-4BAC-9C7C-F07FA37C1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Message">
              <a:extLst>
                <a:ext uri="{FF2B5EF4-FFF2-40B4-BE49-F238E27FC236}">
                  <a16:creationId xmlns:a16="http://schemas.microsoft.com/office/drawing/2014/main" id="{126AA945-5F1E-4100-A6C7-178E07DBD8BA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31" name="Title">
                <a:extLst>
                  <a:ext uri="{FF2B5EF4-FFF2-40B4-BE49-F238E27FC236}">
                    <a16:creationId xmlns:a16="http://schemas.microsoft.com/office/drawing/2014/main" id="{1D76FF75-FB43-4BED-BA30-B2B643E1B003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32" name="Body">
                <a:extLst>
                  <a:ext uri="{FF2B5EF4-FFF2-40B4-BE49-F238E27FC236}">
                    <a16:creationId xmlns:a16="http://schemas.microsoft.com/office/drawing/2014/main" id="{DB56EA13-9F74-4CFD-B882-E8010D4EB654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7F781DC-44A0-4AEA-A7C2-F147B489F7F5}"/>
              </a:ext>
            </a:extLst>
          </p:cNvPr>
          <p:cNvSpPr/>
          <p:nvPr/>
        </p:nvSpPr>
        <p:spPr>
          <a:xfrm>
            <a:off x="-4" y="532658"/>
            <a:ext cx="12192004" cy="1198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20B33D-CE61-455A-A3F0-F8CE52C5CDA2}"/>
              </a:ext>
            </a:extLst>
          </p:cNvPr>
          <p:cNvSpPr txBox="1"/>
          <p:nvPr/>
        </p:nvSpPr>
        <p:spPr>
          <a:xfrm>
            <a:off x="2973426" y="885069"/>
            <a:ext cx="19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AF1C82-D615-42CA-AA9F-1BE610F58EF9}"/>
              </a:ext>
            </a:extLst>
          </p:cNvPr>
          <p:cNvSpPr txBox="1"/>
          <p:nvPr/>
        </p:nvSpPr>
        <p:spPr>
          <a:xfrm>
            <a:off x="8726" y="2045620"/>
            <a:ext cx="140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UCLan Logo</a:t>
            </a:r>
            <a:endParaRPr lang="LID4096" sz="11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375AFA-7A7B-4F10-9C13-71D254B4E8E3}"/>
              </a:ext>
            </a:extLst>
          </p:cNvPr>
          <p:cNvCxnSpPr>
            <a:cxnSpLocks/>
          </p:cNvCxnSpPr>
          <p:nvPr/>
        </p:nvCxnSpPr>
        <p:spPr>
          <a:xfrm flipV="1">
            <a:off x="608514" y="1521156"/>
            <a:ext cx="370519" cy="6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Wireframe Boxes and Containers - MockupTiger Wireframes">
            <a:extLst>
              <a:ext uri="{FF2B5EF4-FFF2-40B4-BE49-F238E27FC236}">
                <a16:creationId xmlns:a16="http://schemas.microsoft.com/office/drawing/2014/main" id="{2812C962-6441-C7B8-3471-E0689AB1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5" y="635290"/>
            <a:ext cx="2603433" cy="9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Button">
            <a:extLst>
              <a:ext uri="{FF2B5EF4-FFF2-40B4-BE49-F238E27FC236}">
                <a16:creationId xmlns:a16="http://schemas.microsoft.com/office/drawing/2014/main" id="{C5A5630D-3F4F-382C-984D-FDDE64CFC2B3}"/>
              </a:ext>
            </a:extLst>
          </p:cNvPr>
          <p:cNvSpPr>
            <a:spLocks/>
          </p:cNvSpPr>
          <p:nvPr/>
        </p:nvSpPr>
        <p:spPr bwMode="auto">
          <a:xfrm>
            <a:off x="9402321" y="784410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ED6B8724-3518-2024-A106-272F0A075D63}"/>
              </a:ext>
            </a:extLst>
          </p:cNvPr>
          <p:cNvSpPr>
            <a:spLocks/>
          </p:cNvSpPr>
          <p:nvPr/>
        </p:nvSpPr>
        <p:spPr bwMode="auto">
          <a:xfrm>
            <a:off x="10354716" y="79236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B53142FB-935B-198C-38B5-1D6C1480DF08}"/>
              </a:ext>
            </a:extLst>
          </p:cNvPr>
          <p:cNvSpPr>
            <a:spLocks/>
          </p:cNvSpPr>
          <p:nvPr/>
        </p:nvSpPr>
        <p:spPr bwMode="auto">
          <a:xfrm>
            <a:off x="11307111" y="79236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  <p:sp>
        <p:nvSpPr>
          <p:cNvPr id="82" name="Background">
            <a:extLst>
              <a:ext uri="{FF2B5EF4-FFF2-40B4-BE49-F238E27FC236}">
                <a16:creationId xmlns:a16="http://schemas.microsoft.com/office/drawing/2014/main" id="{D4FD52EB-0A17-6F09-03E8-D19FCEF7021E}"/>
              </a:ext>
            </a:extLst>
          </p:cNvPr>
          <p:cNvSpPr/>
          <p:nvPr/>
        </p:nvSpPr>
        <p:spPr>
          <a:xfrm>
            <a:off x="1851186" y="2949032"/>
            <a:ext cx="2278463" cy="3200931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ackground">
            <a:extLst>
              <a:ext uri="{FF2B5EF4-FFF2-40B4-BE49-F238E27FC236}">
                <a16:creationId xmlns:a16="http://schemas.microsoft.com/office/drawing/2014/main" id="{8B2AF458-07E1-C3AF-D86E-EA87B39D8B20}"/>
              </a:ext>
            </a:extLst>
          </p:cNvPr>
          <p:cNvSpPr/>
          <p:nvPr/>
        </p:nvSpPr>
        <p:spPr>
          <a:xfrm>
            <a:off x="7731473" y="2951495"/>
            <a:ext cx="2278463" cy="3198468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 sz="900" dirty="0">
              <a:solidFill>
                <a:srgbClr val="00B0F0"/>
              </a:solidFill>
            </a:endParaRPr>
          </a:p>
        </p:txBody>
      </p:sp>
      <p:sp>
        <p:nvSpPr>
          <p:cNvPr id="86" name="Background">
            <a:extLst>
              <a:ext uri="{FF2B5EF4-FFF2-40B4-BE49-F238E27FC236}">
                <a16:creationId xmlns:a16="http://schemas.microsoft.com/office/drawing/2014/main" id="{6443D427-0864-95C8-C017-911A75CA736F}"/>
              </a:ext>
            </a:extLst>
          </p:cNvPr>
          <p:cNvSpPr/>
          <p:nvPr/>
        </p:nvSpPr>
        <p:spPr>
          <a:xfrm>
            <a:off x="4799737" y="2949032"/>
            <a:ext cx="2278463" cy="3200931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C37552-7365-C998-7879-02004F0CB16B}"/>
              </a:ext>
            </a:extLst>
          </p:cNvPr>
          <p:cNvSpPr txBox="1"/>
          <p:nvPr/>
        </p:nvSpPr>
        <p:spPr>
          <a:xfrm>
            <a:off x="1877361" y="1891594"/>
            <a:ext cx="396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  </a:t>
            </a:r>
            <a:r>
              <a:rPr lang="en-GB" sz="12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_______ _______ _______</a:t>
            </a:r>
            <a:endParaRPr lang="LID4096" sz="1200" dirty="0">
              <a:solidFill>
                <a:srgbClr val="00B0F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72132B-565B-CA2E-7B68-BD7CB2210AB1}"/>
              </a:ext>
            </a:extLst>
          </p:cNvPr>
          <p:cNvSpPr txBox="1"/>
          <p:nvPr/>
        </p:nvSpPr>
        <p:spPr>
          <a:xfrm>
            <a:off x="1877361" y="2327980"/>
            <a:ext cx="396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Products</a:t>
            </a:r>
            <a:endParaRPr lang="LID4096" sz="2400" b="1" dirty="0"/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81218CA0-6C68-E455-F1A4-C590C3F570F4}"/>
              </a:ext>
            </a:extLst>
          </p:cNvPr>
          <p:cNvSpPr>
            <a:spLocks/>
          </p:cNvSpPr>
          <p:nvPr/>
        </p:nvSpPr>
        <p:spPr bwMode="auto">
          <a:xfrm>
            <a:off x="2730624" y="5808041"/>
            <a:ext cx="383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EE429194-08CE-10D9-7D9D-8F21E4BEA455}"/>
              </a:ext>
            </a:extLst>
          </p:cNvPr>
          <p:cNvSpPr>
            <a:spLocks/>
          </p:cNvSpPr>
          <p:nvPr/>
        </p:nvSpPr>
        <p:spPr bwMode="auto">
          <a:xfrm>
            <a:off x="5747459" y="5797479"/>
            <a:ext cx="383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9ED6ADC7-05A1-A386-EAB0-5D60C0A9FE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32626" y="3036435"/>
            <a:ext cx="2089859" cy="170510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82FD280-3FA6-7D1A-AC8A-DFE977D74D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4759" y="3036435"/>
            <a:ext cx="2089859" cy="170510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7FE5310-014E-0430-4100-57E9988910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5771" y="3036435"/>
            <a:ext cx="2089859" cy="170510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971A128-FBF6-37B7-DF8C-6567EBD9F885}"/>
              </a:ext>
            </a:extLst>
          </p:cNvPr>
          <p:cNvSpPr txBox="1"/>
          <p:nvPr/>
        </p:nvSpPr>
        <p:spPr>
          <a:xfrm>
            <a:off x="1928496" y="4891907"/>
            <a:ext cx="20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UCLan Product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D7A9B0-8D06-E6D4-7170-09D4A1BF734E}"/>
              </a:ext>
            </a:extLst>
          </p:cNvPr>
          <p:cNvSpPr txBox="1"/>
          <p:nvPr/>
        </p:nvSpPr>
        <p:spPr>
          <a:xfrm>
            <a:off x="4894037" y="4910891"/>
            <a:ext cx="20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UCLan Product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9C2B0A-E48C-D9CF-CA58-2CCDFB0F7F55}"/>
              </a:ext>
            </a:extLst>
          </p:cNvPr>
          <p:cNvSpPr txBox="1"/>
          <p:nvPr/>
        </p:nvSpPr>
        <p:spPr>
          <a:xfrm>
            <a:off x="7825773" y="4876458"/>
            <a:ext cx="20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UCLan Product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ABC2F5-3B99-FBEF-7195-974F2CCB1F9A}"/>
              </a:ext>
            </a:extLst>
          </p:cNvPr>
          <p:cNvSpPr txBox="1"/>
          <p:nvPr/>
        </p:nvSpPr>
        <p:spPr>
          <a:xfrm>
            <a:off x="1928496" y="5280223"/>
            <a:ext cx="208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___________________________________________________________________________  </a:t>
            </a:r>
            <a:r>
              <a:rPr lang="en-GB" sz="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_______</a:t>
            </a:r>
            <a:endParaRPr lang="LID4096" sz="800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0BB2A8-2A25-A2FF-332F-B8A34AD777EB}"/>
              </a:ext>
            </a:extLst>
          </p:cNvPr>
          <p:cNvSpPr txBox="1"/>
          <p:nvPr/>
        </p:nvSpPr>
        <p:spPr>
          <a:xfrm>
            <a:off x="4891023" y="5308755"/>
            <a:ext cx="208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___________________________________________________________________________  </a:t>
            </a:r>
            <a:r>
              <a:rPr lang="en-GB" sz="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_______</a:t>
            </a:r>
            <a:endParaRPr lang="LID4096" sz="800" dirty="0">
              <a:solidFill>
                <a:srgbClr val="00B0F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22E842-D301-225C-E285-D4DE33140849}"/>
              </a:ext>
            </a:extLst>
          </p:cNvPr>
          <p:cNvSpPr txBox="1"/>
          <p:nvPr/>
        </p:nvSpPr>
        <p:spPr>
          <a:xfrm>
            <a:off x="7825773" y="5262044"/>
            <a:ext cx="208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___________________________________________________________________________  </a:t>
            </a:r>
            <a:r>
              <a:rPr lang="en-GB" sz="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_______</a:t>
            </a:r>
            <a:endParaRPr lang="LID4096" sz="800" dirty="0">
              <a:solidFill>
                <a:srgbClr val="00B0F0"/>
              </a:solidFill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29112283-6755-4F0E-E8BE-EC2C4CA21BD4}"/>
              </a:ext>
            </a:extLst>
          </p:cNvPr>
          <p:cNvSpPr>
            <a:spLocks/>
          </p:cNvSpPr>
          <p:nvPr/>
        </p:nvSpPr>
        <p:spPr bwMode="auto">
          <a:xfrm>
            <a:off x="8679193" y="5793726"/>
            <a:ext cx="383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207353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545F5F2-8074-4C4D-86BC-8DA52135B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8729" y="-8650"/>
            <a:ext cx="12192003" cy="6857999"/>
            <a:chOff x="595682" y="1261241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64FD5EB-A59E-4812-92BB-C9D89480F9D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600778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FFD741-0E52-4211-8FBF-CFE28DA0EEF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2" y="1261241"/>
              <a:ext cx="6668461" cy="3408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61EFDE-B94A-4B9C-9031-3DD45E3F3E00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4036" y="1456439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4843E-AF5D-46A5-B453-9B12C573C010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48802" y="1306459"/>
              <a:ext cx="53833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D64A0-D24E-4E5F-B1B3-69CEE5C30B7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89535" y="1416761"/>
              <a:ext cx="5996009" cy="150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http://localhost:63342/CO1418_Assignment_1/products.html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8841B8-14AC-41E8-949A-497DA4A7D155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131170" y="1449890"/>
              <a:ext cx="51228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B6C2A6B-CD93-4934-9900-773880C6F6C5}"/>
                </a:ext>
              </a:extLst>
            </p:cNvPr>
            <p:cNvGrpSpPr/>
            <p:nvPr/>
          </p:nvGrpSpPr>
          <p:grpSpPr>
            <a:xfrm>
              <a:off x="664552" y="1437294"/>
              <a:ext cx="350789" cy="109822"/>
              <a:chOff x="664552" y="1437294"/>
              <a:chExt cx="350789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0F8857-6F6E-472F-81C0-231E21BCF74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4552" y="1453919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F7ABFAB-0EE1-4CF5-861A-80E54D52196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96530" y="1453919"/>
                <a:ext cx="83356" cy="7657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A94E638-CC87-47E8-9C70-1456A3D4984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928513" y="1437294"/>
                <a:ext cx="8682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Trial Note">
            <a:extLst>
              <a:ext uri="{FF2B5EF4-FFF2-40B4-BE49-F238E27FC236}">
                <a16:creationId xmlns:a16="http://schemas.microsoft.com/office/drawing/2014/main" id="{2ED32B3F-D389-4F64-9806-DF5FF584D07A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17" name="Shopping Cart Icon">
              <a:extLst>
                <a:ext uri="{FF2B5EF4-FFF2-40B4-BE49-F238E27FC236}">
                  <a16:creationId xmlns:a16="http://schemas.microsoft.com/office/drawing/2014/main" id="{E40ACABB-C3F7-43BE-B9CA-94D04AE08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8" name="Message">
              <a:extLst>
                <a:ext uri="{FF2B5EF4-FFF2-40B4-BE49-F238E27FC236}">
                  <a16:creationId xmlns:a16="http://schemas.microsoft.com/office/drawing/2014/main" id="{739745EA-185D-42B2-B84B-46E98FAB6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19" name="Title">
                <a:extLst>
                  <a:ext uri="{FF2B5EF4-FFF2-40B4-BE49-F238E27FC236}">
                    <a16:creationId xmlns:a16="http://schemas.microsoft.com/office/drawing/2014/main" id="{45B85D3B-1FDA-4DE1-9B0F-9F2E49A1931F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20" name="Body">
                <a:extLst>
                  <a:ext uri="{FF2B5EF4-FFF2-40B4-BE49-F238E27FC236}">
                    <a16:creationId xmlns:a16="http://schemas.microsoft.com/office/drawing/2014/main" id="{8EC945E9-08D3-4FD0-9DC9-870567162A7D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he full version to get access to this shape.</a:t>
                </a:r>
              </a:p>
            </p:txBody>
          </p:sp>
        </p:grpSp>
      </p:grpSp>
      <p:grpSp>
        <p:nvGrpSpPr>
          <p:cNvPr id="27" name="Trial Note">
            <a:extLst>
              <a:ext uri="{FF2B5EF4-FFF2-40B4-BE49-F238E27FC236}">
                <a16:creationId xmlns:a16="http://schemas.microsoft.com/office/drawing/2014/main" id="{5E15DAF0-116E-4D7E-8A0B-DC9E7486599F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29" name="Shopping Cart Icon">
              <a:extLst>
                <a:ext uri="{FF2B5EF4-FFF2-40B4-BE49-F238E27FC236}">
                  <a16:creationId xmlns:a16="http://schemas.microsoft.com/office/drawing/2014/main" id="{723C7039-AE45-4BAC-9C7C-F07FA37C1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Message">
              <a:extLst>
                <a:ext uri="{FF2B5EF4-FFF2-40B4-BE49-F238E27FC236}">
                  <a16:creationId xmlns:a16="http://schemas.microsoft.com/office/drawing/2014/main" id="{126AA945-5F1E-4100-A6C7-178E07DBD8BA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31" name="Title">
                <a:extLst>
                  <a:ext uri="{FF2B5EF4-FFF2-40B4-BE49-F238E27FC236}">
                    <a16:creationId xmlns:a16="http://schemas.microsoft.com/office/drawing/2014/main" id="{1D76FF75-FB43-4BED-BA30-B2B643E1B003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32" name="Body">
                <a:extLst>
                  <a:ext uri="{FF2B5EF4-FFF2-40B4-BE49-F238E27FC236}">
                    <a16:creationId xmlns:a16="http://schemas.microsoft.com/office/drawing/2014/main" id="{DB56EA13-9F74-4CFD-B882-E8010D4EB654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7F781DC-44A0-4AEA-A7C2-F147B489F7F5}"/>
              </a:ext>
            </a:extLst>
          </p:cNvPr>
          <p:cNvSpPr/>
          <p:nvPr/>
        </p:nvSpPr>
        <p:spPr>
          <a:xfrm>
            <a:off x="-4" y="532658"/>
            <a:ext cx="12192004" cy="1198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20B33D-CE61-455A-A3F0-F8CE52C5CDA2}"/>
              </a:ext>
            </a:extLst>
          </p:cNvPr>
          <p:cNvSpPr txBox="1"/>
          <p:nvPr/>
        </p:nvSpPr>
        <p:spPr>
          <a:xfrm>
            <a:off x="2973426" y="885069"/>
            <a:ext cx="19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AF1C82-D615-42CA-AA9F-1BE610F58EF9}"/>
              </a:ext>
            </a:extLst>
          </p:cNvPr>
          <p:cNvSpPr txBox="1"/>
          <p:nvPr/>
        </p:nvSpPr>
        <p:spPr>
          <a:xfrm>
            <a:off x="8726" y="2045620"/>
            <a:ext cx="140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UCLan Logo</a:t>
            </a:r>
            <a:endParaRPr lang="LID4096" sz="11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375AFA-7A7B-4F10-9C13-71D254B4E8E3}"/>
              </a:ext>
            </a:extLst>
          </p:cNvPr>
          <p:cNvCxnSpPr>
            <a:cxnSpLocks/>
          </p:cNvCxnSpPr>
          <p:nvPr/>
        </p:nvCxnSpPr>
        <p:spPr>
          <a:xfrm flipV="1">
            <a:off x="608514" y="1521156"/>
            <a:ext cx="370519" cy="6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Wireframe Boxes and Containers - MockupTiger Wireframes">
            <a:extLst>
              <a:ext uri="{FF2B5EF4-FFF2-40B4-BE49-F238E27FC236}">
                <a16:creationId xmlns:a16="http://schemas.microsoft.com/office/drawing/2014/main" id="{2812C962-6441-C7B8-3471-E0689AB1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5" y="635290"/>
            <a:ext cx="2603433" cy="9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Button">
            <a:extLst>
              <a:ext uri="{FF2B5EF4-FFF2-40B4-BE49-F238E27FC236}">
                <a16:creationId xmlns:a16="http://schemas.microsoft.com/office/drawing/2014/main" id="{C5A5630D-3F4F-382C-984D-FDDE64CFC2B3}"/>
              </a:ext>
            </a:extLst>
          </p:cNvPr>
          <p:cNvSpPr>
            <a:spLocks/>
          </p:cNvSpPr>
          <p:nvPr/>
        </p:nvSpPr>
        <p:spPr bwMode="auto">
          <a:xfrm>
            <a:off x="9402321" y="784410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ED6B8724-3518-2024-A106-272F0A075D63}"/>
              </a:ext>
            </a:extLst>
          </p:cNvPr>
          <p:cNvSpPr>
            <a:spLocks/>
          </p:cNvSpPr>
          <p:nvPr/>
        </p:nvSpPr>
        <p:spPr bwMode="auto">
          <a:xfrm>
            <a:off x="10354716" y="79236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B53142FB-935B-198C-38B5-1D6C1480DF08}"/>
              </a:ext>
            </a:extLst>
          </p:cNvPr>
          <p:cNvSpPr>
            <a:spLocks/>
          </p:cNvSpPr>
          <p:nvPr/>
        </p:nvSpPr>
        <p:spPr bwMode="auto">
          <a:xfrm>
            <a:off x="11307111" y="79236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  <p:sp>
        <p:nvSpPr>
          <p:cNvPr id="82" name="Background">
            <a:extLst>
              <a:ext uri="{FF2B5EF4-FFF2-40B4-BE49-F238E27FC236}">
                <a16:creationId xmlns:a16="http://schemas.microsoft.com/office/drawing/2014/main" id="{D4FD52EB-0A17-6F09-03E8-D19FCEF7021E}"/>
              </a:ext>
            </a:extLst>
          </p:cNvPr>
          <p:cNvSpPr/>
          <p:nvPr/>
        </p:nvSpPr>
        <p:spPr>
          <a:xfrm>
            <a:off x="1851186" y="2949032"/>
            <a:ext cx="2278463" cy="3200931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ackground">
            <a:extLst>
              <a:ext uri="{FF2B5EF4-FFF2-40B4-BE49-F238E27FC236}">
                <a16:creationId xmlns:a16="http://schemas.microsoft.com/office/drawing/2014/main" id="{8B2AF458-07E1-C3AF-D86E-EA87B39D8B20}"/>
              </a:ext>
            </a:extLst>
          </p:cNvPr>
          <p:cNvSpPr/>
          <p:nvPr/>
        </p:nvSpPr>
        <p:spPr>
          <a:xfrm>
            <a:off x="7731473" y="2951495"/>
            <a:ext cx="2278463" cy="3198468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 sz="900" dirty="0">
              <a:solidFill>
                <a:srgbClr val="00B0F0"/>
              </a:solidFill>
            </a:endParaRPr>
          </a:p>
        </p:txBody>
      </p:sp>
      <p:sp>
        <p:nvSpPr>
          <p:cNvPr id="86" name="Background">
            <a:extLst>
              <a:ext uri="{FF2B5EF4-FFF2-40B4-BE49-F238E27FC236}">
                <a16:creationId xmlns:a16="http://schemas.microsoft.com/office/drawing/2014/main" id="{6443D427-0864-95C8-C017-911A75CA736F}"/>
              </a:ext>
            </a:extLst>
          </p:cNvPr>
          <p:cNvSpPr/>
          <p:nvPr/>
        </p:nvSpPr>
        <p:spPr>
          <a:xfrm>
            <a:off x="4799737" y="2949032"/>
            <a:ext cx="2278463" cy="3200931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C37552-7365-C998-7879-02004F0CB16B}"/>
              </a:ext>
            </a:extLst>
          </p:cNvPr>
          <p:cNvSpPr txBox="1"/>
          <p:nvPr/>
        </p:nvSpPr>
        <p:spPr>
          <a:xfrm>
            <a:off x="1877361" y="1891594"/>
            <a:ext cx="396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  </a:t>
            </a:r>
            <a:r>
              <a:rPr lang="en-GB" sz="12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_______ _______ _______</a:t>
            </a:r>
            <a:endParaRPr lang="LID4096" sz="1200" dirty="0">
              <a:solidFill>
                <a:srgbClr val="00B0F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72132B-565B-CA2E-7B68-BD7CB2210AB1}"/>
              </a:ext>
            </a:extLst>
          </p:cNvPr>
          <p:cNvSpPr txBox="1"/>
          <p:nvPr/>
        </p:nvSpPr>
        <p:spPr>
          <a:xfrm>
            <a:off x="1877361" y="2327980"/>
            <a:ext cx="396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Products</a:t>
            </a:r>
            <a:endParaRPr lang="LID4096" sz="2400" b="1" dirty="0"/>
          </a:p>
        </p:txBody>
      </p:sp>
      <p:sp>
        <p:nvSpPr>
          <p:cNvPr id="89" name="Button">
            <a:extLst>
              <a:ext uri="{FF2B5EF4-FFF2-40B4-BE49-F238E27FC236}">
                <a16:creationId xmlns:a16="http://schemas.microsoft.com/office/drawing/2014/main" id="{81218CA0-6C68-E455-F1A4-C590C3F570F4}"/>
              </a:ext>
            </a:extLst>
          </p:cNvPr>
          <p:cNvSpPr>
            <a:spLocks/>
          </p:cNvSpPr>
          <p:nvPr/>
        </p:nvSpPr>
        <p:spPr bwMode="auto">
          <a:xfrm>
            <a:off x="2730624" y="5808041"/>
            <a:ext cx="383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EE429194-08CE-10D9-7D9D-8F21E4BEA455}"/>
              </a:ext>
            </a:extLst>
          </p:cNvPr>
          <p:cNvSpPr>
            <a:spLocks/>
          </p:cNvSpPr>
          <p:nvPr/>
        </p:nvSpPr>
        <p:spPr bwMode="auto">
          <a:xfrm>
            <a:off x="5747459" y="5797479"/>
            <a:ext cx="383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9ED6ADC7-05A1-A386-EAB0-5D60C0A9FE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2626" y="3036435"/>
            <a:ext cx="2089859" cy="170510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82FD280-3FA6-7D1A-AC8A-DFE977D74D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94759" y="3036435"/>
            <a:ext cx="2089859" cy="170510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7FE5310-014E-0430-4100-57E9988910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5771" y="3036435"/>
            <a:ext cx="2089859" cy="170510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971A128-FBF6-37B7-DF8C-6567EBD9F885}"/>
              </a:ext>
            </a:extLst>
          </p:cNvPr>
          <p:cNvSpPr txBox="1"/>
          <p:nvPr/>
        </p:nvSpPr>
        <p:spPr>
          <a:xfrm>
            <a:off x="1928496" y="4891907"/>
            <a:ext cx="20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UCLan Product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D7A9B0-8D06-E6D4-7170-09D4A1BF734E}"/>
              </a:ext>
            </a:extLst>
          </p:cNvPr>
          <p:cNvSpPr txBox="1"/>
          <p:nvPr/>
        </p:nvSpPr>
        <p:spPr>
          <a:xfrm>
            <a:off x="4894037" y="4910891"/>
            <a:ext cx="20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UCLan Product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9C2B0A-E48C-D9CF-CA58-2CCDFB0F7F55}"/>
              </a:ext>
            </a:extLst>
          </p:cNvPr>
          <p:cNvSpPr txBox="1"/>
          <p:nvPr/>
        </p:nvSpPr>
        <p:spPr>
          <a:xfrm>
            <a:off x="7825773" y="4876458"/>
            <a:ext cx="20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UCLan Product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ABC2F5-3B99-FBEF-7195-974F2CCB1F9A}"/>
              </a:ext>
            </a:extLst>
          </p:cNvPr>
          <p:cNvSpPr txBox="1"/>
          <p:nvPr/>
        </p:nvSpPr>
        <p:spPr>
          <a:xfrm>
            <a:off x="1928496" y="5280223"/>
            <a:ext cx="208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___________________________________________________________________________  </a:t>
            </a:r>
            <a:r>
              <a:rPr lang="en-GB" sz="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_______</a:t>
            </a:r>
            <a:endParaRPr lang="LID4096" sz="800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0BB2A8-2A25-A2FF-332F-B8A34AD777EB}"/>
              </a:ext>
            </a:extLst>
          </p:cNvPr>
          <p:cNvSpPr txBox="1"/>
          <p:nvPr/>
        </p:nvSpPr>
        <p:spPr>
          <a:xfrm>
            <a:off x="4891023" y="5308755"/>
            <a:ext cx="208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___________________________________________________________________________  </a:t>
            </a:r>
            <a:r>
              <a:rPr lang="en-GB" sz="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_______</a:t>
            </a:r>
            <a:endParaRPr lang="LID4096" sz="800" dirty="0">
              <a:solidFill>
                <a:srgbClr val="00B0F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22E842-D301-225C-E285-D4DE33140849}"/>
              </a:ext>
            </a:extLst>
          </p:cNvPr>
          <p:cNvSpPr txBox="1"/>
          <p:nvPr/>
        </p:nvSpPr>
        <p:spPr>
          <a:xfrm>
            <a:off x="7825773" y="5262044"/>
            <a:ext cx="208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___________________________________________________________________________  </a:t>
            </a:r>
            <a:r>
              <a:rPr lang="en-GB" sz="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_______</a:t>
            </a:r>
            <a:endParaRPr lang="LID4096" sz="800" dirty="0">
              <a:solidFill>
                <a:srgbClr val="00B0F0"/>
              </a:solidFill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29112283-6755-4F0E-E8BE-EC2C4CA21BD4}"/>
              </a:ext>
            </a:extLst>
          </p:cNvPr>
          <p:cNvSpPr>
            <a:spLocks/>
          </p:cNvSpPr>
          <p:nvPr/>
        </p:nvSpPr>
        <p:spPr bwMode="auto">
          <a:xfrm>
            <a:off x="8679193" y="5793726"/>
            <a:ext cx="383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</a:p>
        </p:txBody>
      </p:sp>
      <p:grpSp>
        <p:nvGrpSpPr>
          <p:cNvPr id="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59AAC669-8D5A-5AC3-2435-80B504DF87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33052" y="742750"/>
            <a:ext cx="3222246" cy="1507358"/>
            <a:chOff x="595686" y="1261242"/>
            <a:chExt cx="3222246" cy="1507358"/>
          </a:xfrm>
        </p:grpSpPr>
        <p:sp>
          <p:nvSpPr>
            <p:cNvPr id="16" name="Window Body">
              <a:extLst>
                <a:ext uri="{FF2B5EF4-FFF2-40B4-BE49-F238E27FC236}">
                  <a16:creationId xmlns:a16="http://schemas.microsoft.com/office/drawing/2014/main" id="{12CA012E-10B3-A4FE-35AA-3B4EE7221487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">
              <a:extLst>
                <a:ext uri="{FF2B5EF4-FFF2-40B4-BE49-F238E27FC236}">
                  <a16:creationId xmlns:a16="http://schemas.microsoft.com/office/drawing/2014/main" id="{58F86953-104A-EEE6-0A71-D359805CC84F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____________________________________________________________________________________</a:t>
              </a:r>
            </a:p>
          </p:txBody>
        </p:sp>
        <p:sp>
          <p:nvSpPr>
            <p:cNvPr id="22" name="Title Bar">
              <a:extLst>
                <a:ext uri="{FF2B5EF4-FFF2-40B4-BE49-F238E27FC236}">
                  <a16:creationId xmlns:a16="http://schemas.microsoft.com/office/drawing/2014/main" id="{13924475-8976-5C71-B2A1-61B55F18D216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3" name="Close Button">
              <a:extLst>
                <a:ext uri="{FF2B5EF4-FFF2-40B4-BE49-F238E27FC236}">
                  <a16:creationId xmlns:a16="http://schemas.microsoft.com/office/drawing/2014/main" id="{C35FE781-9D64-C4C6-1B36-2F6646E1B8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Icons">
              <a:extLst>
                <a:ext uri="{FF2B5EF4-FFF2-40B4-BE49-F238E27FC236}">
                  <a16:creationId xmlns:a16="http://schemas.microsoft.com/office/drawing/2014/main" id="{BC2E3F83-7621-53C1-0076-E39F7293D011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38" name="Info Icon">
                <a:extLst>
                  <a:ext uri="{FF2B5EF4-FFF2-40B4-BE49-F238E27FC236}">
                    <a16:creationId xmlns:a16="http://schemas.microsoft.com/office/drawing/2014/main" id="{24EACA0E-A24F-AE99-ED43-97B1A658AB4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Warning Icon" hidden="1">
                <a:extLst>
                  <a:ext uri="{FF2B5EF4-FFF2-40B4-BE49-F238E27FC236}">
                    <a16:creationId xmlns:a16="http://schemas.microsoft.com/office/drawing/2014/main" id="{718009EE-E66B-03E1-2824-E9DBC3BB2F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hidden="1">
                <a:extLst>
                  <a:ext uri="{FF2B5EF4-FFF2-40B4-BE49-F238E27FC236}">
                    <a16:creationId xmlns:a16="http://schemas.microsoft.com/office/drawing/2014/main" id="{83F22EFE-70A7-63C9-1861-43982170E1C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hidden="1">
                <a:extLst>
                  <a:ext uri="{FF2B5EF4-FFF2-40B4-BE49-F238E27FC236}">
                    <a16:creationId xmlns:a16="http://schemas.microsoft.com/office/drawing/2014/main" id="{CAF5D089-C422-235F-9D0B-3D2EB04520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Buttons">
              <a:extLst>
                <a:ext uri="{FF2B5EF4-FFF2-40B4-BE49-F238E27FC236}">
                  <a16:creationId xmlns:a16="http://schemas.microsoft.com/office/drawing/2014/main" id="{B0C08D02-B0E1-ED50-97F0-81237BC2DEA3}"/>
                </a:ext>
              </a:extLst>
            </p:cNvPr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35" name="Button 1">
                <a:extLst>
                  <a:ext uri="{FF2B5EF4-FFF2-40B4-BE49-F238E27FC236}">
                    <a16:creationId xmlns:a16="http://schemas.microsoft.com/office/drawing/2014/main" id="{87B9BC01-552A-A142-C6FF-C6DCDDB2D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Button 2" hidden="1">
                <a:extLst>
                  <a:ext uri="{FF2B5EF4-FFF2-40B4-BE49-F238E27FC236}">
                    <a16:creationId xmlns:a16="http://schemas.microsoft.com/office/drawing/2014/main" id="{D73E2A34-28B9-8D01-0349-7A063B9F9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Button 3" hidden="1">
                <a:extLst>
                  <a:ext uri="{FF2B5EF4-FFF2-40B4-BE49-F238E27FC236}">
                    <a16:creationId xmlns:a16="http://schemas.microsoft.com/office/drawing/2014/main" id="{C44BC291-6CC6-989D-F003-29D18A889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05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545F5F2-8074-4C4D-86BC-8DA52135B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10813" y="1"/>
            <a:ext cx="12192003" cy="6857999"/>
            <a:chOff x="595682" y="1261241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64FD5EB-A59E-4812-92BB-C9D89480F9D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00778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FFD741-0E52-4211-8FBF-CFE28DA0EEF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2" y="1261241"/>
              <a:ext cx="6668461" cy="3408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61EFDE-B94A-4B9C-9031-3DD45E3F3E00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6" y="1456439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4843E-AF5D-46A5-B453-9B12C573C01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2" y="1306459"/>
              <a:ext cx="53833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D64A0-D24E-4E5F-B1B3-69CEE5C30B7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89535" y="1416761"/>
              <a:ext cx="5996009" cy="150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http://localhost:63342/CO1418_Assignment_1/item.html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8841B8-14AC-41E8-949A-497DA4A7D155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0" y="1449890"/>
              <a:ext cx="51228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B6C2A6B-CD93-4934-9900-773880C6F6C5}"/>
                </a:ext>
              </a:extLst>
            </p:cNvPr>
            <p:cNvGrpSpPr/>
            <p:nvPr/>
          </p:nvGrpSpPr>
          <p:grpSpPr>
            <a:xfrm>
              <a:off x="664552" y="1437294"/>
              <a:ext cx="350789" cy="109822"/>
              <a:chOff x="664552" y="1437294"/>
              <a:chExt cx="350789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0F8857-6F6E-472F-81C0-231E21BCF74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2" y="1453919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F7ABFAB-0EE1-4CF5-861A-80E54D52196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0" y="1453919"/>
                <a:ext cx="83356" cy="7657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A94E638-CC87-47E8-9C70-1456A3D4984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3" y="1437294"/>
                <a:ext cx="8682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Trial Note">
            <a:extLst>
              <a:ext uri="{FF2B5EF4-FFF2-40B4-BE49-F238E27FC236}">
                <a16:creationId xmlns:a16="http://schemas.microsoft.com/office/drawing/2014/main" id="{2ED32B3F-D389-4F64-9806-DF5FF584D07A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17" name="Shopping Cart Icon">
              <a:extLst>
                <a:ext uri="{FF2B5EF4-FFF2-40B4-BE49-F238E27FC236}">
                  <a16:creationId xmlns:a16="http://schemas.microsoft.com/office/drawing/2014/main" id="{E40ACABB-C3F7-43BE-B9CA-94D04AE08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8" name="Message">
              <a:extLst>
                <a:ext uri="{FF2B5EF4-FFF2-40B4-BE49-F238E27FC236}">
                  <a16:creationId xmlns:a16="http://schemas.microsoft.com/office/drawing/2014/main" id="{739745EA-185D-42B2-B84B-46E98FAB6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19" name="Title">
                <a:extLst>
                  <a:ext uri="{FF2B5EF4-FFF2-40B4-BE49-F238E27FC236}">
                    <a16:creationId xmlns:a16="http://schemas.microsoft.com/office/drawing/2014/main" id="{45B85D3B-1FDA-4DE1-9B0F-9F2E49A1931F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20" name="Body">
                <a:extLst>
                  <a:ext uri="{FF2B5EF4-FFF2-40B4-BE49-F238E27FC236}">
                    <a16:creationId xmlns:a16="http://schemas.microsoft.com/office/drawing/2014/main" id="{8EC945E9-08D3-4FD0-9DC9-870567162A7D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he full version to get access to this shape.</a:t>
                </a:r>
              </a:p>
            </p:txBody>
          </p:sp>
        </p:grpSp>
      </p:grpSp>
      <p:grpSp>
        <p:nvGrpSpPr>
          <p:cNvPr id="27" name="Trial Note">
            <a:extLst>
              <a:ext uri="{FF2B5EF4-FFF2-40B4-BE49-F238E27FC236}">
                <a16:creationId xmlns:a16="http://schemas.microsoft.com/office/drawing/2014/main" id="{5E15DAF0-116E-4D7E-8A0B-DC9E7486599F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29" name="Shopping Cart Icon">
              <a:extLst>
                <a:ext uri="{FF2B5EF4-FFF2-40B4-BE49-F238E27FC236}">
                  <a16:creationId xmlns:a16="http://schemas.microsoft.com/office/drawing/2014/main" id="{723C7039-AE45-4BAC-9C7C-F07FA37C1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Message">
              <a:extLst>
                <a:ext uri="{FF2B5EF4-FFF2-40B4-BE49-F238E27FC236}">
                  <a16:creationId xmlns:a16="http://schemas.microsoft.com/office/drawing/2014/main" id="{126AA945-5F1E-4100-A6C7-178E07DBD8BA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31" name="Title">
                <a:extLst>
                  <a:ext uri="{FF2B5EF4-FFF2-40B4-BE49-F238E27FC236}">
                    <a16:creationId xmlns:a16="http://schemas.microsoft.com/office/drawing/2014/main" id="{1D76FF75-FB43-4BED-BA30-B2B643E1B003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32" name="Body">
                <a:extLst>
                  <a:ext uri="{FF2B5EF4-FFF2-40B4-BE49-F238E27FC236}">
                    <a16:creationId xmlns:a16="http://schemas.microsoft.com/office/drawing/2014/main" id="{DB56EA13-9F74-4CFD-B882-E8010D4EB654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620B33D-CE61-455A-A3F0-F8CE52C5CDA2}"/>
              </a:ext>
            </a:extLst>
          </p:cNvPr>
          <p:cNvSpPr txBox="1"/>
          <p:nvPr/>
        </p:nvSpPr>
        <p:spPr>
          <a:xfrm>
            <a:off x="2973426" y="885069"/>
            <a:ext cx="19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 Shop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BB198-4E74-4477-B482-D1F6C4020145}"/>
              </a:ext>
            </a:extLst>
          </p:cNvPr>
          <p:cNvSpPr txBox="1"/>
          <p:nvPr/>
        </p:nvSpPr>
        <p:spPr>
          <a:xfrm>
            <a:off x="10009936" y="737590"/>
            <a:ext cx="7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A0C254-A368-4D24-9B3E-149588072874}"/>
              </a:ext>
            </a:extLst>
          </p:cNvPr>
          <p:cNvSpPr txBox="1"/>
          <p:nvPr/>
        </p:nvSpPr>
        <p:spPr>
          <a:xfrm>
            <a:off x="10606041" y="724840"/>
            <a:ext cx="87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Products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FA063E-62C3-4179-B5F6-3BB66DE23B13}"/>
              </a:ext>
            </a:extLst>
          </p:cNvPr>
          <p:cNvSpPr txBox="1"/>
          <p:nvPr/>
        </p:nvSpPr>
        <p:spPr>
          <a:xfrm>
            <a:off x="11483719" y="727843"/>
            <a:ext cx="7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Cart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7" name="Background">
            <a:extLst>
              <a:ext uri="{FF2B5EF4-FFF2-40B4-BE49-F238E27FC236}">
                <a16:creationId xmlns:a16="http://schemas.microsoft.com/office/drawing/2014/main" id="{905E32F3-861D-4F6D-9792-121015A9D934}"/>
              </a:ext>
            </a:extLst>
          </p:cNvPr>
          <p:cNvSpPr/>
          <p:nvPr/>
        </p:nvSpPr>
        <p:spPr>
          <a:xfrm>
            <a:off x="3429424" y="1932708"/>
            <a:ext cx="5008418" cy="4818495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640ABFDF-AB4B-4FF6-9067-26790D2B9E3D}"/>
              </a:ext>
            </a:extLst>
          </p:cNvPr>
          <p:cNvSpPr>
            <a:spLocks/>
          </p:cNvSpPr>
          <p:nvPr/>
        </p:nvSpPr>
        <p:spPr bwMode="auto">
          <a:xfrm>
            <a:off x="5742124" y="6413310"/>
            <a:ext cx="383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445AA04-359C-43A7-8CCC-F5592DD278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8064" y="2027697"/>
            <a:ext cx="3782290" cy="308594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9E1BE55-D0DD-47DA-8E4C-CD2BB117701F}"/>
              </a:ext>
            </a:extLst>
          </p:cNvPr>
          <p:cNvSpPr txBox="1"/>
          <p:nvPr/>
        </p:nvSpPr>
        <p:spPr>
          <a:xfrm>
            <a:off x="3939350" y="5247897"/>
            <a:ext cx="318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UCLan Product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ABB7E-DBBE-4DAB-88B6-D8FE41DDEF2D}"/>
              </a:ext>
            </a:extLst>
          </p:cNvPr>
          <p:cNvSpPr txBox="1"/>
          <p:nvPr/>
        </p:nvSpPr>
        <p:spPr>
          <a:xfrm>
            <a:off x="3939350" y="5599141"/>
            <a:ext cx="3981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________________________________________________________________________________________________________________________</a:t>
            </a:r>
            <a:endParaRPr lang="LID4096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B9650B1-9C05-B939-7742-EF4E2A08D4E4}"/>
              </a:ext>
            </a:extLst>
          </p:cNvPr>
          <p:cNvCxnSpPr>
            <a:cxnSpLocks/>
          </p:cNvCxnSpPr>
          <p:nvPr/>
        </p:nvCxnSpPr>
        <p:spPr>
          <a:xfrm flipV="1">
            <a:off x="556559" y="1521156"/>
            <a:ext cx="370519" cy="61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09A58B2-A3F0-CD06-C255-6E19B89658A8}"/>
              </a:ext>
            </a:extLst>
          </p:cNvPr>
          <p:cNvSpPr/>
          <p:nvPr/>
        </p:nvSpPr>
        <p:spPr>
          <a:xfrm>
            <a:off x="-7077" y="553408"/>
            <a:ext cx="12192004" cy="1198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E2F7A-BF29-6AFC-F2D4-19120815FDC3}"/>
              </a:ext>
            </a:extLst>
          </p:cNvPr>
          <p:cNvSpPr txBox="1"/>
          <p:nvPr/>
        </p:nvSpPr>
        <p:spPr>
          <a:xfrm>
            <a:off x="2966353" y="905819"/>
            <a:ext cx="19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A6A0C-173B-CDC7-C7AA-B108ED19C527}"/>
              </a:ext>
            </a:extLst>
          </p:cNvPr>
          <p:cNvSpPr txBox="1"/>
          <p:nvPr/>
        </p:nvSpPr>
        <p:spPr>
          <a:xfrm>
            <a:off x="1653" y="2066370"/>
            <a:ext cx="140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UCLan Logo</a:t>
            </a:r>
            <a:endParaRPr lang="LID4096" sz="1100" dirty="0"/>
          </a:p>
        </p:txBody>
      </p:sp>
      <p:pic>
        <p:nvPicPr>
          <p:cNvPr id="22" name="Picture 4" descr="Wireframe Boxes and Containers - MockupTiger Wireframes">
            <a:extLst>
              <a:ext uri="{FF2B5EF4-FFF2-40B4-BE49-F238E27FC236}">
                <a16:creationId xmlns:a16="http://schemas.microsoft.com/office/drawing/2014/main" id="{2678DE13-1ABD-8B4A-777F-C1B719C7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2" y="656040"/>
            <a:ext cx="2603433" cy="9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utton">
            <a:extLst>
              <a:ext uri="{FF2B5EF4-FFF2-40B4-BE49-F238E27FC236}">
                <a16:creationId xmlns:a16="http://schemas.microsoft.com/office/drawing/2014/main" id="{93203AE8-F8EF-E155-31C7-C61C7B32EFEB}"/>
              </a:ext>
            </a:extLst>
          </p:cNvPr>
          <p:cNvSpPr>
            <a:spLocks/>
          </p:cNvSpPr>
          <p:nvPr/>
        </p:nvSpPr>
        <p:spPr bwMode="auto">
          <a:xfrm>
            <a:off x="9395248" y="805160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187DE5D5-239B-D4E8-9709-E168EDF28855}"/>
              </a:ext>
            </a:extLst>
          </p:cNvPr>
          <p:cNvSpPr>
            <a:spLocks/>
          </p:cNvSpPr>
          <p:nvPr/>
        </p:nvSpPr>
        <p:spPr bwMode="auto">
          <a:xfrm>
            <a:off x="10347643" y="81311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49642770-77FE-702F-9C4D-2C81F8EA7152}"/>
              </a:ext>
            </a:extLst>
          </p:cNvPr>
          <p:cNvSpPr>
            <a:spLocks/>
          </p:cNvSpPr>
          <p:nvPr/>
        </p:nvSpPr>
        <p:spPr bwMode="auto">
          <a:xfrm>
            <a:off x="11300038" y="81311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5055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545F5F2-8074-4C4D-86BC-8DA52135B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4" y="-5080"/>
            <a:ext cx="12192003" cy="6857999"/>
            <a:chOff x="595682" y="1261241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64FD5EB-A59E-4812-92BB-C9D89480F9D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00778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FFD741-0E52-4211-8FBF-CFE28DA0EEF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2" y="1261241"/>
              <a:ext cx="6668461" cy="3408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61EFDE-B94A-4B9C-9031-3DD45E3F3E00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6" y="1456439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14843E-AF5D-46A5-B453-9B12C573C01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2" y="1306459"/>
              <a:ext cx="53833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7D64A0-D24E-4E5F-B1B3-69CEE5C30B7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89535" y="1416761"/>
              <a:ext cx="5996009" cy="1508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http://localhost:63342/CO1418_Assignment_1/cart.html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8841B8-14AC-41E8-949A-497DA4A7D155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0" y="1449890"/>
              <a:ext cx="51228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9B6C2A6B-CD93-4934-9900-773880C6F6C5}"/>
                </a:ext>
              </a:extLst>
            </p:cNvPr>
            <p:cNvGrpSpPr/>
            <p:nvPr/>
          </p:nvGrpSpPr>
          <p:grpSpPr>
            <a:xfrm>
              <a:off x="664552" y="1437294"/>
              <a:ext cx="350789" cy="109822"/>
              <a:chOff x="664552" y="1437294"/>
              <a:chExt cx="350789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80F8857-6F6E-472F-81C0-231E21BCF74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2" y="1453919"/>
                <a:ext cx="83356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F7ABFAB-0EE1-4CF5-861A-80E54D52196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0" y="1453919"/>
                <a:ext cx="83356" cy="7657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A94E638-CC87-47E8-9C70-1456A3D4984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3" y="1437294"/>
                <a:ext cx="8682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Trial Note">
            <a:extLst>
              <a:ext uri="{FF2B5EF4-FFF2-40B4-BE49-F238E27FC236}">
                <a16:creationId xmlns:a16="http://schemas.microsoft.com/office/drawing/2014/main" id="{2ED32B3F-D389-4F64-9806-DF5FF584D07A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17" name="Shopping Cart Icon">
              <a:extLst>
                <a:ext uri="{FF2B5EF4-FFF2-40B4-BE49-F238E27FC236}">
                  <a16:creationId xmlns:a16="http://schemas.microsoft.com/office/drawing/2014/main" id="{E40ACABB-C3F7-43BE-B9CA-94D04AE08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8" name="Message">
              <a:extLst>
                <a:ext uri="{FF2B5EF4-FFF2-40B4-BE49-F238E27FC236}">
                  <a16:creationId xmlns:a16="http://schemas.microsoft.com/office/drawing/2014/main" id="{739745EA-185D-42B2-B84B-46E98FAB6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19" name="Title">
                <a:extLst>
                  <a:ext uri="{FF2B5EF4-FFF2-40B4-BE49-F238E27FC236}">
                    <a16:creationId xmlns:a16="http://schemas.microsoft.com/office/drawing/2014/main" id="{45B85D3B-1FDA-4DE1-9B0F-9F2E49A1931F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20" name="Body">
                <a:extLst>
                  <a:ext uri="{FF2B5EF4-FFF2-40B4-BE49-F238E27FC236}">
                    <a16:creationId xmlns:a16="http://schemas.microsoft.com/office/drawing/2014/main" id="{8EC945E9-08D3-4FD0-9DC9-870567162A7D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he full version to get access to this shape.</a:t>
                </a:r>
              </a:p>
            </p:txBody>
          </p:sp>
        </p:grpSp>
      </p:grpSp>
      <p:grpSp>
        <p:nvGrpSpPr>
          <p:cNvPr id="27" name="Trial Note">
            <a:extLst>
              <a:ext uri="{FF2B5EF4-FFF2-40B4-BE49-F238E27FC236}">
                <a16:creationId xmlns:a16="http://schemas.microsoft.com/office/drawing/2014/main" id="{5E15DAF0-116E-4D7E-8A0B-DC9E7486599F}"/>
              </a:ext>
            </a:extLst>
          </p:cNvPr>
          <p:cNvGrpSpPr/>
          <p:nvPr/>
        </p:nvGrpSpPr>
        <p:grpSpPr>
          <a:xfrm>
            <a:off x="4819650" y="3059473"/>
            <a:ext cx="2642026" cy="688250"/>
            <a:chOff x="3297238" y="3861955"/>
            <a:chExt cx="2642026" cy="688250"/>
          </a:xfrm>
        </p:grpSpPr>
        <p:sp>
          <p:nvSpPr>
            <p:cNvPr id="29" name="Shopping Cart Icon">
              <a:extLst>
                <a:ext uri="{FF2B5EF4-FFF2-40B4-BE49-F238E27FC236}">
                  <a16:creationId xmlns:a16="http://schemas.microsoft.com/office/drawing/2014/main" id="{723C7039-AE45-4BAC-9C7C-F07FA37C15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0" name="Message">
              <a:extLst>
                <a:ext uri="{FF2B5EF4-FFF2-40B4-BE49-F238E27FC236}">
                  <a16:creationId xmlns:a16="http://schemas.microsoft.com/office/drawing/2014/main" id="{126AA945-5F1E-4100-A6C7-178E07DBD8BA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31" name="Title">
                <a:extLst>
                  <a:ext uri="{FF2B5EF4-FFF2-40B4-BE49-F238E27FC236}">
                    <a16:creationId xmlns:a16="http://schemas.microsoft.com/office/drawing/2014/main" id="{1D76FF75-FB43-4BED-BA30-B2B643E1B003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32" name="Body">
                <a:extLst>
                  <a:ext uri="{FF2B5EF4-FFF2-40B4-BE49-F238E27FC236}">
                    <a16:creationId xmlns:a16="http://schemas.microsoft.com/office/drawing/2014/main" id="{DB56EA13-9F74-4CFD-B882-E8010D4EB654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620B33D-CE61-455A-A3F0-F8CE52C5CDA2}"/>
              </a:ext>
            </a:extLst>
          </p:cNvPr>
          <p:cNvSpPr txBox="1"/>
          <p:nvPr/>
        </p:nvSpPr>
        <p:spPr>
          <a:xfrm>
            <a:off x="2973426" y="885069"/>
            <a:ext cx="19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 Shop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BB198-4E74-4477-B482-D1F6C4020145}"/>
              </a:ext>
            </a:extLst>
          </p:cNvPr>
          <p:cNvSpPr txBox="1"/>
          <p:nvPr/>
        </p:nvSpPr>
        <p:spPr>
          <a:xfrm>
            <a:off x="10009936" y="737590"/>
            <a:ext cx="7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A0C254-A368-4D24-9B3E-149588072874}"/>
              </a:ext>
            </a:extLst>
          </p:cNvPr>
          <p:cNvSpPr txBox="1"/>
          <p:nvPr/>
        </p:nvSpPr>
        <p:spPr>
          <a:xfrm>
            <a:off x="10606041" y="724840"/>
            <a:ext cx="876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Products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FA063E-62C3-4179-B5F6-3BB66DE23B13}"/>
              </a:ext>
            </a:extLst>
          </p:cNvPr>
          <p:cNvSpPr txBox="1"/>
          <p:nvPr/>
        </p:nvSpPr>
        <p:spPr>
          <a:xfrm>
            <a:off x="11483719" y="727843"/>
            <a:ext cx="7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Cart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38663-8E3C-479D-9800-8F85DDDF75D2}"/>
              </a:ext>
            </a:extLst>
          </p:cNvPr>
          <p:cNvSpPr txBox="1"/>
          <p:nvPr/>
        </p:nvSpPr>
        <p:spPr>
          <a:xfrm>
            <a:off x="1331650" y="1988157"/>
            <a:ext cx="94417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i="0" dirty="0">
                <a:solidFill>
                  <a:srgbClr val="F2BE1A"/>
                </a:solidFill>
                <a:effectLst/>
                <a:latin typeface="Arial" panose="020B0604020202020204" pitchFamily="34" charset="0"/>
              </a:rPr>
              <a:t>Shopping Cart</a:t>
            </a:r>
          </a:p>
          <a:p>
            <a:pPr algn="l"/>
            <a:endParaRPr lang="en-GB" sz="1600" b="1" i="0" dirty="0">
              <a:solidFill>
                <a:srgbClr val="F2BE1A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______________________________________: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					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</a:t>
            </a:r>
          </a:p>
          <a:p>
            <a:pPr algn="l"/>
            <a:endParaRPr lang="en-US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2					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UCLan </a:t>
            </a:r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Product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____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£____</a:t>
            </a:r>
          </a:p>
          <a:p>
            <a:pPr algn="l"/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GB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1					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UCLan </a:t>
            </a:r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Product 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	</a:t>
            </a:r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</a:rPr>
              <a:t> ____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£____ 	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sz="1600" b="1" i="0" dirty="0">
              <a:solidFill>
                <a:srgbClr val="F2BE1A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BEDDCF-E04A-457E-8712-295BC1C6AE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2045" y="3264583"/>
            <a:ext cx="944814" cy="9448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D2A6EAD-EE18-48BE-8E78-CD79DABB2E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2045" y="4644329"/>
            <a:ext cx="944814" cy="9448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96E427-4433-835C-F466-9C66581B7646}"/>
              </a:ext>
            </a:extLst>
          </p:cNvPr>
          <p:cNvSpPr/>
          <p:nvPr/>
        </p:nvSpPr>
        <p:spPr>
          <a:xfrm>
            <a:off x="-7077" y="553408"/>
            <a:ext cx="12192004" cy="1198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7BB0D-5AD1-E0FC-C3CE-A620199F1C4C}"/>
              </a:ext>
            </a:extLst>
          </p:cNvPr>
          <p:cNvSpPr txBox="1"/>
          <p:nvPr/>
        </p:nvSpPr>
        <p:spPr>
          <a:xfrm>
            <a:off x="2966353" y="905819"/>
            <a:ext cx="19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5C562-8E13-386A-DC96-4FEE7CD2D8F5}"/>
              </a:ext>
            </a:extLst>
          </p:cNvPr>
          <p:cNvSpPr txBox="1"/>
          <p:nvPr/>
        </p:nvSpPr>
        <p:spPr>
          <a:xfrm>
            <a:off x="1653" y="2066370"/>
            <a:ext cx="140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UCLan Logo</a:t>
            </a:r>
            <a:endParaRPr lang="LID4096" sz="1100" dirty="0"/>
          </a:p>
        </p:txBody>
      </p:sp>
      <p:pic>
        <p:nvPicPr>
          <p:cNvPr id="22" name="Picture 4" descr="Wireframe Boxes and Containers - MockupTiger Wireframes">
            <a:extLst>
              <a:ext uri="{FF2B5EF4-FFF2-40B4-BE49-F238E27FC236}">
                <a16:creationId xmlns:a16="http://schemas.microsoft.com/office/drawing/2014/main" id="{DBC137B7-3332-65ED-98C0-B29F32C5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2" y="656040"/>
            <a:ext cx="2603433" cy="9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utton">
            <a:extLst>
              <a:ext uri="{FF2B5EF4-FFF2-40B4-BE49-F238E27FC236}">
                <a16:creationId xmlns:a16="http://schemas.microsoft.com/office/drawing/2014/main" id="{DC90EC7E-7209-B47B-6369-5193C79A5D7D}"/>
              </a:ext>
            </a:extLst>
          </p:cNvPr>
          <p:cNvSpPr>
            <a:spLocks/>
          </p:cNvSpPr>
          <p:nvPr/>
        </p:nvSpPr>
        <p:spPr bwMode="auto">
          <a:xfrm>
            <a:off x="9395248" y="805160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C36F968A-D606-81E3-E7CD-C3BE09F7DABE}"/>
              </a:ext>
            </a:extLst>
          </p:cNvPr>
          <p:cNvSpPr>
            <a:spLocks/>
          </p:cNvSpPr>
          <p:nvPr/>
        </p:nvSpPr>
        <p:spPr bwMode="auto">
          <a:xfrm>
            <a:off x="10347643" y="81311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692D332-3841-2CC8-89B8-DCD43F1EE9E3}"/>
              </a:ext>
            </a:extLst>
          </p:cNvPr>
          <p:cNvSpPr>
            <a:spLocks/>
          </p:cNvSpPr>
          <p:nvPr/>
        </p:nvSpPr>
        <p:spPr bwMode="auto">
          <a:xfrm>
            <a:off x="11300038" y="813114"/>
            <a:ext cx="72684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9280B8-FEEC-2C71-0E57-77BC4F2146CF}"/>
              </a:ext>
            </a:extLst>
          </p:cNvPr>
          <p:cNvCxnSpPr>
            <a:cxnSpLocks/>
          </p:cNvCxnSpPr>
          <p:nvPr/>
        </p:nvCxnSpPr>
        <p:spPr>
          <a:xfrm flipV="1">
            <a:off x="556559" y="1638616"/>
            <a:ext cx="775091" cy="50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39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Demetriou</dc:creator>
  <cp:lastModifiedBy>Alexis Demetriou</cp:lastModifiedBy>
  <cp:revision>3</cp:revision>
  <dcterms:created xsi:type="dcterms:W3CDTF">2022-12-12T07:43:17Z</dcterms:created>
  <dcterms:modified xsi:type="dcterms:W3CDTF">2022-12-17T08:44:08Z</dcterms:modified>
</cp:coreProperties>
</file>