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8AB"/>
    <a:srgbClr val="E7F2EE"/>
    <a:srgbClr val="E0EBE7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636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537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846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590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0434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592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868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625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2298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2963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6180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7D8D-212C-448E-9166-1BF9D8C1AF00}" type="datetimeFigureOut">
              <a:rPr lang="es-UY" smtClean="0"/>
              <a:t>26/2/2023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62D3-42D8-461F-9833-E2A8718AFEA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953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linkedin.com/in/alexis-rodrigo-daleiro-cabrera-6b7021175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pagina-de-jeremias.web.app/" TargetMode="External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ángulo 2064">
            <a:extLst>
              <a:ext uri="{FF2B5EF4-FFF2-40B4-BE49-F238E27FC236}">
                <a16:creationId xmlns:a16="http://schemas.microsoft.com/office/drawing/2014/main" id="{387581F2-948D-C0DA-E8C0-64A4E67AEFB8}"/>
              </a:ext>
            </a:extLst>
          </p:cNvPr>
          <p:cNvSpPr/>
          <p:nvPr/>
        </p:nvSpPr>
        <p:spPr>
          <a:xfrm>
            <a:off x="4975497" y="8197173"/>
            <a:ext cx="1717405" cy="308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64" name="Rectángulo 2063">
            <a:extLst>
              <a:ext uri="{FF2B5EF4-FFF2-40B4-BE49-F238E27FC236}">
                <a16:creationId xmlns:a16="http://schemas.microsoft.com/office/drawing/2014/main" id="{09D2D4C2-8AA7-1C2F-B079-A2F2F7D3F9C1}"/>
              </a:ext>
            </a:extLst>
          </p:cNvPr>
          <p:cNvSpPr/>
          <p:nvPr/>
        </p:nvSpPr>
        <p:spPr>
          <a:xfrm>
            <a:off x="3115076" y="8197173"/>
            <a:ext cx="1717405" cy="308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60" name="Rectángulo 2059">
            <a:extLst>
              <a:ext uri="{FF2B5EF4-FFF2-40B4-BE49-F238E27FC236}">
                <a16:creationId xmlns:a16="http://schemas.microsoft.com/office/drawing/2014/main" id="{47D8F873-DB47-9D52-1109-57C445FC42F1}"/>
              </a:ext>
            </a:extLst>
          </p:cNvPr>
          <p:cNvSpPr/>
          <p:nvPr/>
        </p:nvSpPr>
        <p:spPr>
          <a:xfrm>
            <a:off x="2974385" y="7243865"/>
            <a:ext cx="3826465" cy="308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58" name="Rectángulo 2057">
            <a:extLst>
              <a:ext uri="{FF2B5EF4-FFF2-40B4-BE49-F238E27FC236}">
                <a16:creationId xmlns:a16="http://schemas.microsoft.com/office/drawing/2014/main" id="{DA539D0B-04FB-B472-12CA-CDF4793CC11B}"/>
              </a:ext>
            </a:extLst>
          </p:cNvPr>
          <p:cNvSpPr/>
          <p:nvPr/>
        </p:nvSpPr>
        <p:spPr>
          <a:xfrm>
            <a:off x="2974385" y="4208935"/>
            <a:ext cx="3826465" cy="308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53" name="Rectángulo 2052">
            <a:extLst>
              <a:ext uri="{FF2B5EF4-FFF2-40B4-BE49-F238E27FC236}">
                <a16:creationId xmlns:a16="http://schemas.microsoft.com/office/drawing/2014/main" id="{CC14D1DA-0B00-DB00-FBB2-D9503209262F}"/>
              </a:ext>
            </a:extLst>
          </p:cNvPr>
          <p:cNvSpPr/>
          <p:nvPr/>
        </p:nvSpPr>
        <p:spPr>
          <a:xfrm>
            <a:off x="2974385" y="171450"/>
            <a:ext cx="3826465" cy="308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B77A59-F807-23F7-65EE-6640DDCAE2B5}"/>
              </a:ext>
            </a:extLst>
          </p:cNvPr>
          <p:cNvSpPr/>
          <p:nvPr/>
        </p:nvSpPr>
        <p:spPr>
          <a:xfrm>
            <a:off x="-97290" y="0"/>
            <a:ext cx="3101975" cy="9906000"/>
          </a:xfrm>
          <a:prstGeom prst="rect">
            <a:avLst/>
          </a:prstGeom>
          <a:solidFill>
            <a:srgbClr val="2A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latin typeface="Montserrat" panose="00000500000000000000" pitchFamily="2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7657D49-F7DA-89E6-3780-CC3B935E28AF}"/>
              </a:ext>
            </a:extLst>
          </p:cNvPr>
          <p:cNvSpPr/>
          <p:nvPr/>
        </p:nvSpPr>
        <p:spPr>
          <a:xfrm>
            <a:off x="442937" y="275034"/>
            <a:ext cx="2021520" cy="2021520"/>
          </a:xfrm>
          <a:prstGeom prst="ellipse">
            <a:avLst/>
          </a:prstGeom>
          <a:solidFill>
            <a:srgbClr val="E7F2EE"/>
          </a:solidFill>
          <a:ln>
            <a:solidFill>
              <a:srgbClr val="2A78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latin typeface="Montserrat" panose="00000500000000000000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5A6C89E-A5C8-90FF-3D99-1163C691CBEE}"/>
              </a:ext>
            </a:extLst>
          </p:cNvPr>
          <p:cNvSpPr txBox="1"/>
          <p:nvPr/>
        </p:nvSpPr>
        <p:spPr>
          <a:xfrm>
            <a:off x="621847" y="7031054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  <a:latin typeface="Montserrat SemiBold" panose="00000700000000000000" pitchFamily="2" charset="0"/>
              </a:rPr>
              <a:t>CONTACTO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6EB9E1-3C8A-0BA3-1772-8B75BA840693}"/>
              </a:ext>
            </a:extLst>
          </p:cNvPr>
          <p:cNvSpPr txBox="1"/>
          <p:nvPr/>
        </p:nvSpPr>
        <p:spPr>
          <a:xfrm>
            <a:off x="10092" y="7310360"/>
            <a:ext cx="3149600" cy="105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UY" sz="1100" dirty="0">
                <a:solidFill>
                  <a:schemeClr val="bg1"/>
                </a:solidFill>
                <a:latin typeface="Montserrat" panose="00000500000000000000" pitchFamily="2" charset="0"/>
              </a:rPr>
              <a:t>alexisdaleiro@gmail.com</a:t>
            </a:r>
          </a:p>
          <a:p>
            <a:pPr>
              <a:lnSpc>
                <a:spcPct val="200000"/>
              </a:lnSpc>
            </a:pPr>
            <a:r>
              <a:rPr lang="es-UY" sz="1100" dirty="0">
                <a:solidFill>
                  <a:schemeClr val="bg1"/>
                </a:solidFill>
                <a:latin typeface="Montserrat" panose="00000500000000000000" pitchFamily="2" charset="0"/>
              </a:rPr>
              <a:t>+598 095673109</a:t>
            </a:r>
          </a:p>
          <a:p>
            <a:pPr>
              <a:lnSpc>
                <a:spcPct val="200000"/>
              </a:lnSpc>
            </a:pPr>
            <a:r>
              <a:rPr lang="es-UY" sz="1100" dirty="0" err="1">
                <a:solidFill>
                  <a:schemeClr val="bg1"/>
                </a:solidFill>
                <a:latin typeface="Montserrat" panose="00000500000000000000" pitchFamily="2" charset="0"/>
              </a:rPr>
              <a:t>Ruben</a:t>
            </a:r>
            <a:r>
              <a:rPr lang="es-UY" sz="11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s-UY" sz="1100" dirty="0" err="1">
                <a:solidFill>
                  <a:schemeClr val="bg1"/>
                </a:solidFill>
                <a:latin typeface="Montserrat" panose="00000500000000000000" pitchFamily="2" charset="0"/>
              </a:rPr>
              <a:t>Dario</a:t>
            </a:r>
            <a:r>
              <a:rPr lang="es-UY" sz="1100" dirty="0">
                <a:solidFill>
                  <a:schemeClr val="bg1"/>
                </a:solidFill>
                <a:latin typeface="Montserrat" panose="00000500000000000000" pitchFamily="2" charset="0"/>
              </a:rPr>
              <a:t> 3031, Montevideo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B0209D9-3F80-45D0-AA8C-D74CB6710FAA}"/>
              </a:ext>
            </a:extLst>
          </p:cNvPr>
          <p:cNvSpPr txBox="1"/>
          <p:nvPr/>
        </p:nvSpPr>
        <p:spPr>
          <a:xfrm>
            <a:off x="4848408" y="8554563"/>
            <a:ext cx="1014188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</a:defRPr>
            </a:lvl1pPr>
          </a:lstStyle>
          <a:p>
            <a:pPr marL="171450" indent="-171450">
              <a:buFontTx/>
              <a:buChar char="-"/>
            </a:pPr>
            <a:r>
              <a:rPr lang="es-UY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</a:p>
          <a:p>
            <a:pPr marL="171450" indent="-171450">
              <a:buFontTx/>
              <a:buChar char="-"/>
            </a:pPr>
            <a:r>
              <a:rPr lang="es-UY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</a:p>
          <a:p>
            <a:pPr marL="171450" indent="-171450">
              <a:buFontTx/>
              <a:buChar char="-"/>
            </a:pPr>
            <a:r>
              <a:rPr lang="es-UY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Boostrap</a:t>
            </a:r>
            <a:endParaRPr lang="es-UY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s-UY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endParaRPr lang="es-UY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s-UY" sz="105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CD207E3-AD9F-9A5E-3ECC-76CF3843C56F}"/>
              </a:ext>
            </a:extLst>
          </p:cNvPr>
          <p:cNvSpPr txBox="1"/>
          <p:nvPr/>
        </p:nvSpPr>
        <p:spPr>
          <a:xfrm>
            <a:off x="3149600" y="173623"/>
            <a:ext cx="5174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600" dirty="0">
                <a:solidFill>
                  <a:srgbClr val="2A78AB"/>
                </a:solidFill>
                <a:latin typeface="Montserrat SemiBold" panose="00000700000000000000" pitchFamily="2" charset="0"/>
              </a:rPr>
              <a:t>EXPERIENCIA LABORAL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789611B-EEBB-D9EB-DABF-7138302A0902}"/>
              </a:ext>
            </a:extLst>
          </p:cNvPr>
          <p:cNvSpPr txBox="1"/>
          <p:nvPr/>
        </p:nvSpPr>
        <p:spPr>
          <a:xfrm>
            <a:off x="3149599" y="493758"/>
            <a:ext cx="3826465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2016 – 2023 | Club Vecinal de Munro</a:t>
            </a:r>
          </a:p>
          <a:p>
            <a:r>
              <a:rPr lang="es-UY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Guardavidas y Entrenador de Natación </a:t>
            </a:r>
          </a:p>
          <a:p>
            <a:endParaRPr lang="es-UY" sz="1200" dirty="0">
              <a:latin typeface="Montserrat" panose="00000500000000000000" pitchFamily="2" charset="0"/>
            </a:endParaRPr>
          </a:p>
          <a:p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2016 – 2020 | Torres Gelly</a:t>
            </a:r>
          </a:p>
          <a:p>
            <a:r>
              <a:rPr lang="es-UY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Instructor de Sala de Musculación del edificio</a:t>
            </a:r>
          </a:p>
          <a:p>
            <a:endParaRPr lang="es-UY" sz="1200" dirty="0">
              <a:latin typeface="Montserrat" panose="00000500000000000000" pitchFamily="2" charset="0"/>
            </a:endParaRPr>
          </a:p>
          <a:p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2015 – 2016 	| </a:t>
            </a:r>
            <a:r>
              <a:rPr lang="es-UY" sz="120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Lawn</a:t>
            </a:r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 </a:t>
            </a:r>
            <a:r>
              <a:rPr lang="es-UY" sz="120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Tennis</a:t>
            </a:r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 Club</a:t>
            </a:r>
          </a:p>
          <a:p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2014 – 2015 	| Playa de la Ciudad de Rada Tilly</a:t>
            </a:r>
          </a:p>
          <a:p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2011 – 2013 	| </a:t>
            </a:r>
            <a:r>
              <a:rPr lang="es-UY" sz="120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Sportime</a:t>
            </a:r>
            <a:endParaRPr lang="es-UY" sz="1200" dirty="0">
              <a:solidFill>
                <a:srgbClr val="2A78AB"/>
              </a:solidFill>
              <a:latin typeface="Montserrat SemiBold" panose="00000700000000000000" pitchFamily="2" charset="0"/>
            </a:endParaRPr>
          </a:p>
          <a:p>
            <a:r>
              <a:rPr lang="es-UY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Guardavidas y Coordinador de colonia de vacaciones</a:t>
            </a:r>
          </a:p>
          <a:p>
            <a:endParaRPr lang="es-UY" sz="1200" dirty="0">
              <a:latin typeface="Montserrat" panose="00000500000000000000" pitchFamily="2" charset="0"/>
            </a:endParaRPr>
          </a:p>
          <a:p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2012 | </a:t>
            </a:r>
            <a:r>
              <a:rPr lang="es-UY" sz="120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Unigroup</a:t>
            </a:r>
            <a:endParaRPr lang="es-UY" sz="1200" dirty="0">
              <a:solidFill>
                <a:srgbClr val="2A78AB"/>
              </a:solidFill>
              <a:latin typeface="Montserrat SemiBold" panose="00000700000000000000" pitchFamily="2" charset="0"/>
            </a:endParaRPr>
          </a:p>
          <a:p>
            <a:r>
              <a:rPr lang="es-UY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Expedición y ventas </a:t>
            </a:r>
          </a:p>
          <a:p>
            <a:endParaRPr lang="es-UY" sz="1200" dirty="0">
              <a:latin typeface="Montserrat" panose="00000500000000000000" pitchFamily="2" charset="0"/>
            </a:endParaRPr>
          </a:p>
          <a:p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2011 | </a:t>
            </a:r>
            <a:r>
              <a:rPr lang="es-UY" sz="120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Upgrade</a:t>
            </a:r>
            <a:endParaRPr lang="es-UY" sz="1200" dirty="0">
              <a:solidFill>
                <a:srgbClr val="2A78AB"/>
              </a:solidFill>
              <a:latin typeface="Montserrat SemiBold" panose="00000700000000000000" pitchFamily="2" charset="0"/>
            </a:endParaRPr>
          </a:p>
          <a:p>
            <a:r>
              <a:rPr lang="es-UY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Coordinador de ventas en zona norte</a:t>
            </a:r>
          </a:p>
          <a:p>
            <a:endParaRPr lang="es-UY" sz="1200" dirty="0">
              <a:latin typeface="Montserrat" panose="00000500000000000000" pitchFamily="2" charset="0"/>
            </a:endParaRPr>
          </a:p>
          <a:p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2010 | </a:t>
            </a:r>
            <a:r>
              <a:rPr lang="es-UY" sz="120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Memosoft</a:t>
            </a:r>
            <a:endParaRPr lang="es-UY" sz="1200" dirty="0">
              <a:solidFill>
                <a:srgbClr val="2A78AB"/>
              </a:solidFill>
              <a:latin typeface="Montserrat SemiBold" panose="00000700000000000000" pitchFamily="2" charset="0"/>
            </a:endParaRPr>
          </a:p>
          <a:p>
            <a:r>
              <a:rPr lang="es-UY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Venta de intangibles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26963F1-4BF8-A53F-99B2-BC4E636347F0}"/>
              </a:ext>
            </a:extLst>
          </p:cNvPr>
          <p:cNvSpPr txBox="1"/>
          <p:nvPr/>
        </p:nvSpPr>
        <p:spPr>
          <a:xfrm>
            <a:off x="3149600" y="4203435"/>
            <a:ext cx="4579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600" dirty="0">
                <a:solidFill>
                  <a:srgbClr val="2A78AB"/>
                </a:solidFill>
                <a:latin typeface="Montserrat SemiBold" panose="00000700000000000000" pitchFamily="2" charset="0"/>
              </a:rPr>
              <a:t>FORMACIÓN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C61CB4A-8D39-A690-0B17-0C60A1636FF9}"/>
              </a:ext>
            </a:extLst>
          </p:cNvPr>
          <p:cNvSpPr txBox="1"/>
          <p:nvPr/>
        </p:nvSpPr>
        <p:spPr>
          <a:xfrm>
            <a:off x="3149600" y="4549747"/>
            <a:ext cx="3101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Desarrollador web Full-</a:t>
            </a:r>
            <a:r>
              <a:rPr lang="es-UY" sz="120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Stack</a:t>
            </a:r>
            <a:endParaRPr lang="es-UY" sz="1200" dirty="0">
              <a:solidFill>
                <a:srgbClr val="2A78AB"/>
              </a:solidFill>
              <a:latin typeface="Montserrat SemiBold" panose="00000700000000000000" pitchFamily="2" charset="0"/>
            </a:endParaRPr>
          </a:p>
          <a:p>
            <a:r>
              <a: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2023 – Lumetrio</a:t>
            </a:r>
          </a:p>
          <a:p>
            <a:endParaRPr lang="es-UY" sz="1200" dirty="0">
              <a:latin typeface="Montserrat" panose="00000500000000000000" pitchFamily="2" charset="0"/>
            </a:endParaRPr>
          </a:p>
          <a:p>
            <a:r>
              <a:rPr lang="es-UY" sz="120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Jovenes</a:t>
            </a:r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 a programar</a:t>
            </a:r>
            <a:r>
              <a:rPr lang="es-UY" sz="1200" dirty="0">
                <a:latin typeface="Montserrat" panose="00000500000000000000" pitchFamily="2" charset="0"/>
              </a:rPr>
              <a:t>     </a:t>
            </a:r>
          </a:p>
          <a:p>
            <a:r>
              <a: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2017 y 2019 – Plan Ceibal</a:t>
            </a:r>
          </a:p>
          <a:p>
            <a:endParaRPr lang="es-UY" sz="1200" dirty="0">
              <a:latin typeface="Montserrat" panose="00000500000000000000" pitchFamily="2" charset="0"/>
            </a:endParaRPr>
          </a:p>
          <a:p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Secundaria completa</a:t>
            </a:r>
          </a:p>
          <a:p>
            <a:r>
              <a: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2016 – 2019 Liceo 19 Ansina</a:t>
            </a:r>
          </a:p>
          <a:p>
            <a:endParaRPr lang="es-UY" sz="1200" dirty="0">
              <a:latin typeface="Montserrat" panose="00000500000000000000" pitchFamily="2" charset="0"/>
            </a:endParaRPr>
          </a:p>
          <a:p>
            <a:r>
              <a:rPr lang="es-UY" sz="120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Tecnico</a:t>
            </a:r>
            <a:r>
              <a:rPr lang="es-UY" sz="1200" dirty="0">
                <a:solidFill>
                  <a:srgbClr val="2A78AB"/>
                </a:solidFill>
                <a:latin typeface="Montserrat SemiBold" panose="00000700000000000000" pitchFamily="2" charset="0"/>
              </a:rPr>
              <a:t> en PC</a:t>
            </a:r>
          </a:p>
          <a:p>
            <a:r>
              <a: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2014 – Byte </a:t>
            </a:r>
            <a:r>
              <a:rPr lang="es-UY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Informatica</a:t>
            </a:r>
            <a:endParaRPr lang="es-UY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s-UY" sz="1200" dirty="0">
              <a:latin typeface="Montserrat" panose="00000500000000000000" pitchFamily="2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6FADBE5-0032-6EF6-24DA-45B853CB1BAA}"/>
              </a:ext>
            </a:extLst>
          </p:cNvPr>
          <p:cNvSpPr txBox="1"/>
          <p:nvPr/>
        </p:nvSpPr>
        <p:spPr>
          <a:xfrm>
            <a:off x="-16328" y="2366527"/>
            <a:ext cx="294005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ontserrat ExtraBold" panose="00000900000000000000" pitchFamily="2" charset="0"/>
              </a:rPr>
              <a:t>Alexis Daleiro</a:t>
            </a:r>
          </a:p>
          <a:p>
            <a:pPr algn="ctr"/>
            <a:endParaRPr lang="en-US" sz="9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 ExtraBold" panose="00000900000000000000" pitchFamily="2" charset="0"/>
              </a:rPr>
              <a:t>FULL- STACK DEVELOPER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0882CAB-01BA-3143-7540-C4EF6A9406A0}"/>
              </a:ext>
            </a:extLst>
          </p:cNvPr>
          <p:cNvSpPr txBox="1"/>
          <p:nvPr/>
        </p:nvSpPr>
        <p:spPr>
          <a:xfrm>
            <a:off x="621847" y="3194163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1"/>
                </a:solidFill>
                <a:latin typeface="Montserrat SemiBold" panose="00000700000000000000" pitchFamily="2" charset="0"/>
              </a:rPr>
              <a:t>SOBRE MI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4939FB3-17D6-0E26-7316-ED4C7CED2B7C}"/>
              </a:ext>
            </a:extLst>
          </p:cNvPr>
          <p:cNvSpPr txBox="1"/>
          <p:nvPr/>
        </p:nvSpPr>
        <p:spPr>
          <a:xfrm>
            <a:off x="-16328" y="3530048"/>
            <a:ext cx="294005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Tengo una sólida experiencia en la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industria del deporte y las ventas. 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En estos roles he desarrollado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habilidades interpersonales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que me han permitido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trabajar eficazmente en equipo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y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superar desafíos con éxito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just" fontAlgn="base"/>
            <a:endParaRPr lang="es-UY" sz="11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 fontAlgn="base"/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Recientemente he completado mi formación como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Desarrollador Web Full </a:t>
            </a:r>
            <a:r>
              <a:rPr lang="es-UY" sz="11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Stack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y estoy en busca de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oportunidades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para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aplicar mis habilidades y conocimientos en la industria de la tecnología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. </a:t>
            </a:r>
          </a:p>
          <a:p>
            <a:pPr algn="just" fontAlgn="base"/>
            <a:endParaRPr lang="es-UY" sz="11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 fontAlgn="base"/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Soy una persona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proactiva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y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orientada a resultados,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capaz de aportar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nuevas ideas 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y </a:t>
            </a:r>
            <a:r>
              <a:rPr lang="es-UY" sz="11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superar objetivos</a:t>
            </a:r>
            <a:r>
              <a:rPr lang="es-UY" sz="11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. Busco contribuir al éxito de la empresa que me contrate mientras sigo creciendo profesionalmente.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61FFB0E-EADC-D99D-9A70-D37109C85819}"/>
              </a:ext>
            </a:extLst>
          </p:cNvPr>
          <p:cNvSpPr txBox="1"/>
          <p:nvPr/>
        </p:nvSpPr>
        <p:spPr>
          <a:xfrm>
            <a:off x="3028197" y="8535727"/>
            <a:ext cx="198628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</a:defRPr>
            </a:lvl1pPr>
          </a:lstStyle>
          <a:p>
            <a:r>
              <a:rPr lang="es-UY" sz="1050" dirty="0">
                <a:solidFill>
                  <a:srgbClr val="2A78AB"/>
                </a:solidFill>
                <a:latin typeface="Montserrat SemiBold" panose="00000700000000000000" pitchFamily="2" charset="0"/>
              </a:rPr>
              <a:t>Juan Cruz </a:t>
            </a:r>
            <a:r>
              <a:rPr lang="es-UY" sz="105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Orte</a:t>
            </a:r>
            <a:endParaRPr lang="es-UY" sz="1050" dirty="0">
              <a:solidFill>
                <a:srgbClr val="2A78AB"/>
              </a:solidFill>
              <a:latin typeface="Montserrat SemiBold" panose="00000700000000000000" pitchFamily="2" charset="0"/>
            </a:endParaRPr>
          </a:p>
          <a:p>
            <a:r>
              <a:rPr lang="es-UY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Club vecinal de Munro</a:t>
            </a:r>
            <a:br>
              <a:rPr lang="es-UY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UY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+54 9 11 4072-9378  </a:t>
            </a:r>
          </a:p>
          <a:p>
            <a:endParaRPr lang="es-UY" sz="1050" dirty="0"/>
          </a:p>
          <a:p>
            <a:r>
              <a:rPr lang="es-UY" sz="1050" dirty="0">
                <a:solidFill>
                  <a:srgbClr val="2A78AB"/>
                </a:solidFill>
                <a:latin typeface="Montserrat SemiBold" panose="00000700000000000000" pitchFamily="2" charset="0"/>
              </a:rPr>
              <a:t>Mariano </a:t>
            </a:r>
            <a:r>
              <a:rPr lang="es-UY" sz="1050" dirty="0" err="1">
                <a:solidFill>
                  <a:srgbClr val="2A78AB"/>
                </a:solidFill>
                <a:latin typeface="Montserrat SemiBold" panose="00000700000000000000" pitchFamily="2" charset="0"/>
              </a:rPr>
              <a:t>Jose</a:t>
            </a:r>
            <a:r>
              <a:rPr lang="es-UY" sz="1050" dirty="0">
                <a:solidFill>
                  <a:srgbClr val="2A78AB"/>
                </a:solidFill>
                <a:latin typeface="Montserrat SemiBold" panose="00000700000000000000" pitchFamily="2" charset="0"/>
              </a:rPr>
              <a:t> Torres</a:t>
            </a:r>
          </a:p>
          <a:p>
            <a:r>
              <a:rPr lang="es-UY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Memosoft</a:t>
            </a:r>
            <a:endParaRPr lang="es-UY" sz="105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s-UY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+54 9 11 4142-3760 </a:t>
            </a:r>
          </a:p>
        </p:txBody>
      </p:sp>
      <p:pic>
        <p:nvPicPr>
          <p:cNvPr id="58" name="Imagen 57" descr="Forma&#10;&#10;Descripción generada automáticamente con confianza baja">
            <a:hlinkClick r:id="rId3"/>
            <a:extLst>
              <a:ext uri="{FF2B5EF4-FFF2-40B4-BE49-F238E27FC236}">
                <a16:creationId xmlns:a16="http://schemas.microsoft.com/office/drawing/2014/main" id="{8445A842-13C1-997F-C1A4-5BE35D4375C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65" y="8557815"/>
            <a:ext cx="636867" cy="636867"/>
          </a:xfrm>
          <a:prstGeom prst="rect">
            <a:avLst/>
          </a:prstGeom>
        </p:spPr>
      </p:pic>
      <p:pic>
        <p:nvPicPr>
          <p:cNvPr id="60" name="Imagen 59" descr="Forma&#10;&#10;Descripción generada automáticamente con confianza baja">
            <a:hlinkClick r:id="rId6"/>
            <a:extLst>
              <a:ext uri="{FF2B5EF4-FFF2-40B4-BE49-F238E27FC236}">
                <a16:creationId xmlns:a16="http://schemas.microsoft.com/office/drawing/2014/main" id="{E3056F50-0228-2D9C-AC15-85B9A829E2E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0" y="8543174"/>
            <a:ext cx="666150" cy="666150"/>
          </a:xfrm>
          <a:prstGeom prst="rect">
            <a:avLst/>
          </a:prstGeom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96D2D44C-8CD6-A5AC-2ECF-6B7FC8240EB9}"/>
              </a:ext>
            </a:extLst>
          </p:cNvPr>
          <p:cNvSpPr txBox="1"/>
          <p:nvPr/>
        </p:nvSpPr>
        <p:spPr>
          <a:xfrm>
            <a:off x="272597" y="9080928"/>
            <a:ext cx="118110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UY" sz="1100" dirty="0">
                <a:solidFill>
                  <a:schemeClr val="bg1"/>
                </a:solidFill>
                <a:latin typeface="Montserrat SemiBold" panose="00000700000000000000" pitchFamily="2" charset="0"/>
              </a:rPr>
              <a:t>Sitio personal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828B7EF-7AA5-5CF1-494F-76F333153B4D}"/>
              </a:ext>
            </a:extLst>
          </p:cNvPr>
          <p:cNvSpPr txBox="1"/>
          <p:nvPr/>
        </p:nvSpPr>
        <p:spPr>
          <a:xfrm>
            <a:off x="3159692" y="7512386"/>
            <a:ext cx="3543302" cy="6151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s-UY" dirty="0">
                <a:solidFill>
                  <a:srgbClr val="2A78AB"/>
                </a:solidFill>
                <a:latin typeface="Montserrat SemiBold" panose="00000700000000000000" pitchFamily="2" charset="0"/>
              </a:rPr>
              <a:t>Español</a:t>
            </a:r>
            <a:r>
              <a:rPr lang="es-UY" dirty="0"/>
              <a:t> </a:t>
            </a:r>
            <a:r>
              <a:rPr lang="es-UY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Nativo</a:t>
            </a:r>
          </a:p>
          <a:p>
            <a:pPr>
              <a:lnSpc>
                <a:spcPct val="150000"/>
              </a:lnSpc>
            </a:pPr>
            <a:r>
              <a:rPr lang="es-UY" dirty="0">
                <a:solidFill>
                  <a:srgbClr val="2A78AB"/>
                </a:solidFill>
                <a:latin typeface="Montserrat SemiBold" panose="00000700000000000000" pitchFamily="2" charset="0"/>
              </a:rPr>
              <a:t>Inglés</a:t>
            </a:r>
            <a:r>
              <a:rPr lang="es-UY" dirty="0"/>
              <a:t> </a:t>
            </a:r>
            <a:r>
              <a:rPr lang="es-UY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Intermedio</a:t>
            </a:r>
          </a:p>
        </p:txBody>
      </p:sp>
      <p:sp>
        <p:nvSpPr>
          <p:cNvPr id="2049" name="CuadroTexto 2048">
            <a:extLst>
              <a:ext uri="{FF2B5EF4-FFF2-40B4-BE49-F238E27FC236}">
                <a16:creationId xmlns:a16="http://schemas.microsoft.com/office/drawing/2014/main" id="{A4BC4DB9-1FC0-9424-DB8F-B6B2E7BE1DF9}"/>
              </a:ext>
            </a:extLst>
          </p:cNvPr>
          <p:cNvSpPr txBox="1"/>
          <p:nvPr/>
        </p:nvSpPr>
        <p:spPr>
          <a:xfrm>
            <a:off x="4975497" y="8178337"/>
            <a:ext cx="1717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</a:defRPr>
            </a:lvl1pPr>
          </a:lstStyle>
          <a:p>
            <a:pPr algn="ctr"/>
            <a:r>
              <a:rPr lang="es-UY" sz="1600" dirty="0">
                <a:solidFill>
                  <a:srgbClr val="2A78AB"/>
                </a:solidFill>
                <a:latin typeface="Montserrat SemiBold" panose="00000700000000000000" pitchFamily="2" charset="0"/>
              </a:rPr>
              <a:t>HABILIDADES</a:t>
            </a:r>
          </a:p>
        </p:txBody>
      </p:sp>
      <p:sp>
        <p:nvSpPr>
          <p:cNvPr id="2051" name="CuadroTexto 2050">
            <a:extLst>
              <a:ext uri="{FF2B5EF4-FFF2-40B4-BE49-F238E27FC236}">
                <a16:creationId xmlns:a16="http://schemas.microsoft.com/office/drawing/2014/main" id="{CBC3ADA0-9BC2-7850-0504-9887A3AFC473}"/>
              </a:ext>
            </a:extLst>
          </p:cNvPr>
          <p:cNvSpPr txBox="1"/>
          <p:nvPr/>
        </p:nvSpPr>
        <p:spPr>
          <a:xfrm>
            <a:off x="5696527" y="8548013"/>
            <a:ext cx="1161473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</a:defRPr>
            </a:lvl1pPr>
          </a:lstStyle>
          <a:p>
            <a:pPr marL="171450" indent="-171450">
              <a:buFontTx/>
              <a:buChar char="-"/>
            </a:pPr>
            <a:r>
              <a:rPr lang="es-UY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es-UY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s-UY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marL="171450" indent="-171450">
              <a:buFontTx/>
              <a:buChar char="-"/>
            </a:pPr>
            <a:r>
              <a:rPr lang="es-UY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Django</a:t>
            </a:r>
          </a:p>
          <a:p>
            <a:pPr marL="171450" indent="-171450">
              <a:buFontTx/>
              <a:buChar char="-"/>
            </a:pPr>
            <a:r>
              <a:rPr lang="es-UY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Bases de datos y SQL</a:t>
            </a:r>
          </a:p>
          <a:p>
            <a:pPr marL="171450" indent="-171450">
              <a:buFontTx/>
              <a:buChar char="-"/>
            </a:pPr>
            <a:r>
              <a:rPr lang="es-UY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y GitHub</a:t>
            </a:r>
          </a:p>
        </p:txBody>
      </p:sp>
      <p:sp>
        <p:nvSpPr>
          <p:cNvPr id="2052" name="CuadroTexto 2051">
            <a:extLst>
              <a:ext uri="{FF2B5EF4-FFF2-40B4-BE49-F238E27FC236}">
                <a16:creationId xmlns:a16="http://schemas.microsoft.com/office/drawing/2014/main" id="{BF288100-E4CD-046D-0C88-5A77CBBBBD47}"/>
              </a:ext>
            </a:extLst>
          </p:cNvPr>
          <p:cNvSpPr txBox="1"/>
          <p:nvPr/>
        </p:nvSpPr>
        <p:spPr>
          <a:xfrm>
            <a:off x="3096524" y="8178337"/>
            <a:ext cx="1759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</a:defRPr>
            </a:lvl1pPr>
          </a:lstStyle>
          <a:p>
            <a:pPr algn="ctr"/>
            <a:r>
              <a:rPr lang="es-UY" sz="1600" dirty="0">
                <a:solidFill>
                  <a:srgbClr val="2A78AB"/>
                </a:solidFill>
                <a:latin typeface="Montserrat SemiBold" panose="00000700000000000000" pitchFamily="2" charset="0"/>
              </a:rPr>
              <a:t>REFERENCIAS</a:t>
            </a:r>
            <a:endParaRPr lang="es-UY" dirty="0">
              <a:solidFill>
                <a:srgbClr val="2A78AB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61" name="CuadroTexto 2060">
            <a:extLst>
              <a:ext uri="{FF2B5EF4-FFF2-40B4-BE49-F238E27FC236}">
                <a16:creationId xmlns:a16="http://schemas.microsoft.com/office/drawing/2014/main" id="{54F6F68A-17A9-7978-8EF4-3EAE74BEE08F}"/>
              </a:ext>
            </a:extLst>
          </p:cNvPr>
          <p:cNvSpPr txBox="1"/>
          <p:nvPr/>
        </p:nvSpPr>
        <p:spPr>
          <a:xfrm>
            <a:off x="3149600" y="7232569"/>
            <a:ext cx="4579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600" dirty="0">
                <a:solidFill>
                  <a:srgbClr val="2A78AB"/>
                </a:solidFill>
                <a:latin typeface="Montserrat SemiBold" panose="00000700000000000000" pitchFamily="2" charset="0"/>
              </a:rPr>
              <a:t>IDIOMAS</a:t>
            </a:r>
          </a:p>
        </p:txBody>
      </p:sp>
      <p:pic>
        <p:nvPicPr>
          <p:cNvPr id="2055" name="Picture 3" descr="@">
            <a:extLst>
              <a:ext uri="{FF2B5EF4-FFF2-40B4-BE49-F238E27FC236}">
                <a16:creationId xmlns:a16="http://schemas.microsoft.com/office/drawing/2014/main" id="{2D20D2A6-1B28-D561-6842-478DCB48A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73">
            <a:extLst>
              <a:ext uri="{FF2B5EF4-FFF2-40B4-BE49-F238E27FC236}">
                <a16:creationId xmlns:a16="http://schemas.microsoft.com/office/drawing/2014/main" id="{A1CB71A4-F336-64A4-979D-7AFE667F3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áfico 57">
            <a:extLst>
              <a:ext uri="{FF2B5EF4-FFF2-40B4-BE49-F238E27FC236}">
                <a16:creationId xmlns:a16="http://schemas.microsoft.com/office/drawing/2014/main" id="{AF8B27CC-A063-24EF-372E-E4921F995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3" r="-9091" b="-372"/>
          <a:stretch>
            <a:fillRect/>
          </a:stretch>
        </p:blipFill>
        <p:spPr bwMode="auto">
          <a:xfrm>
            <a:off x="0" y="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@">
            <a:extLst>
              <a:ext uri="{FF2B5EF4-FFF2-40B4-BE49-F238E27FC236}">
                <a16:creationId xmlns:a16="http://schemas.microsoft.com/office/drawing/2014/main" id="{59FA9ADF-16DE-58AE-2A52-C21094091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FFD62D51-FC93-62F7-6A68-7F148C2AC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23F878E-205A-585B-F33C-637917F35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3" r="-9091" b="-372"/>
          <a:stretch>
            <a:fillRect/>
          </a:stretch>
        </p:blipFill>
        <p:spPr bwMode="auto">
          <a:xfrm>
            <a:off x="0" y="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74A832CC-8BC7-6DE1-0986-448AFE6A9B49}"/>
              </a:ext>
            </a:extLst>
          </p:cNvPr>
          <p:cNvSpPr/>
          <p:nvPr/>
        </p:nvSpPr>
        <p:spPr>
          <a:xfrm>
            <a:off x="440191" y="281498"/>
            <a:ext cx="2024266" cy="2021520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44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270</TotalTime>
  <Words>278</Words>
  <Application>Microsoft Office PowerPoint</Application>
  <PresentationFormat>A4 (210 x 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ExtraBold</vt:lpstr>
      <vt:lpstr>Montserrat SemiBold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Ignacio Martinez</dc:creator>
  <cp:lastModifiedBy>Rodrigo Daleiro</cp:lastModifiedBy>
  <cp:revision>3</cp:revision>
  <dcterms:created xsi:type="dcterms:W3CDTF">2023-02-14T14:55:29Z</dcterms:created>
  <dcterms:modified xsi:type="dcterms:W3CDTF">2023-02-27T01:25:08Z</dcterms:modified>
</cp:coreProperties>
</file>