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7a39771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17a39771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47" y="3429000"/>
            <a:ext cx="827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Jenkins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