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7a3977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7a3977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7a39771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417a39771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7a39771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17a39771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7a3977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17a3977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- a gentle Introduction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94479" y="1004341"/>
            <a:ext cx="10717967" cy="74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94475" y="1404220"/>
            <a:ext cx="9414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is an open source automation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and test software projects continuously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Jenkins, you can accelerate software development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Achieves CI with help of plugins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Jenkins to watch for any code change.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94479" y="408972"/>
            <a:ext cx="62209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- Introduction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794479" y="1004341"/>
            <a:ext cx="10718100" cy="7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94475" y="1404220"/>
            <a:ext cx="9414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tool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install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1000+ plugins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of cost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Java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94479" y="408972"/>
            <a:ext cx="62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- Benefits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657200" y="1939275"/>
            <a:ext cx="8656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Continuous Integration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794479" y="1004341"/>
            <a:ext cx="10718100" cy="7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94475" y="1404220"/>
            <a:ext cx="9414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is a CI tool, so What is CI?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teams to detect problems early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94479" y="408972"/>
            <a:ext cx="62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Continuous Integration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1657200" y="1939275"/>
            <a:ext cx="8656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Continuous Integration - A Nokia Case study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794479" y="1004341"/>
            <a:ext cx="10718100" cy="7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794475" y="1404220"/>
            <a:ext cx="9414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Nokia, in a software development project, there was a process called Nightly builds.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night, an automated system pulls the code to shared repository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Locating and fixing bugs is a real pain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Nokia adopted CI (Continuous Integration)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commit made to source code was built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94479" y="408972"/>
            <a:ext cx="62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case study - Nokia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