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9" y="3429000"/>
            <a:ext cx="62209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94479" y="1004341"/>
            <a:ext cx="10717967" cy="74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94475" y="1404220"/>
            <a:ext cx="9414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below URL to download the war file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http://mirrors.jenkins.io/war-stable/latest/jenkins.war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94479" y="408972"/>
            <a:ext cx="62209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Installing Jenkins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336075" y="2397500"/>
            <a:ext cx="65976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Installing Jenkins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