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7a3977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17a3977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7" y="3429000"/>
            <a:ext cx="8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 - Tools to install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