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77f0947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4177f0947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77f0947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177f0947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6d481c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16d481c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9" y="3429000"/>
            <a:ext cx="62209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of Jenkins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94479" y="1004341"/>
            <a:ext cx="10717967" cy="74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94479" y="408972"/>
            <a:ext cx="62209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Jenkins’ architecture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75" y="2555717"/>
            <a:ext cx="1677825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625" y="1479417"/>
            <a:ext cx="1677824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075" y="3853917"/>
            <a:ext cx="1677824" cy="16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>
            <a:stCxn id="97" idx="3"/>
            <a:endCxn id="98" idx="1"/>
          </p:cNvCxnSpPr>
          <p:nvPr/>
        </p:nvCxnSpPr>
        <p:spPr>
          <a:xfrm flipH="1" rot="10800000">
            <a:off x="2472300" y="2318229"/>
            <a:ext cx="984300" cy="107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97" idx="3"/>
            <a:endCxn id="99" idx="1"/>
          </p:cNvCxnSpPr>
          <p:nvPr/>
        </p:nvCxnSpPr>
        <p:spPr>
          <a:xfrm>
            <a:off x="2472300" y="3394629"/>
            <a:ext cx="1101900" cy="1298100"/>
          </a:xfrm>
          <a:prstGeom prst="bentConnector3">
            <a:avLst>
              <a:gd fmla="val 4305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1325825" y="4357050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003488" y="3157250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105900" y="5634913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118775" y="1814875"/>
            <a:ext cx="51558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Distributed architecture for Jenkins?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Sometimes, several different environments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If a larger project gets built, a single server cannot handle entire load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794479" y="1004341"/>
            <a:ext cx="10718100" cy="7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94479" y="408972"/>
            <a:ext cx="62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Jenkins’ architecture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75" y="2555717"/>
            <a:ext cx="1677825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625" y="1479417"/>
            <a:ext cx="1677824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075" y="3853917"/>
            <a:ext cx="1677824" cy="16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5"/>
          <p:cNvCxnSpPr>
            <a:stCxn id="113" idx="3"/>
            <a:endCxn id="114" idx="1"/>
          </p:cNvCxnSpPr>
          <p:nvPr/>
        </p:nvCxnSpPr>
        <p:spPr>
          <a:xfrm flipH="1" rot="10800000">
            <a:off x="2472300" y="2318229"/>
            <a:ext cx="984300" cy="107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13" idx="3"/>
            <a:endCxn id="115" idx="1"/>
          </p:cNvCxnSpPr>
          <p:nvPr/>
        </p:nvCxnSpPr>
        <p:spPr>
          <a:xfrm>
            <a:off x="2472300" y="3394629"/>
            <a:ext cx="1101900" cy="1298100"/>
          </a:xfrm>
          <a:prstGeom prst="bentConnector3">
            <a:avLst>
              <a:gd fmla="val 4305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1325825" y="4357050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4003488" y="3157250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105900" y="5634913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118775" y="1814875"/>
            <a:ext cx="51558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Jenkins Master: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Scheduling jobs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Communicating with the slaves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Monitor the slaves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Present the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Master can also execute build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Jenkins Slave: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Communicates with Jenkins Master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 run in different 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Execute jobs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Flexibility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794479" y="1004341"/>
            <a:ext cx="10718100" cy="7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794479" y="408972"/>
            <a:ext cx="62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Jenkins’ architecture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475" y="2539667"/>
            <a:ext cx="1677824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625" y="1463367"/>
            <a:ext cx="1677824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075" y="3837867"/>
            <a:ext cx="1677824" cy="16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6"/>
          <p:cNvCxnSpPr>
            <a:stCxn id="129" idx="3"/>
            <a:endCxn id="130" idx="1"/>
          </p:cNvCxnSpPr>
          <p:nvPr/>
        </p:nvCxnSpPr>
        <p:spPr>
          <a:xfrm flipH="1" rot="10800000">
            <a:off x="4849300" y="2302179"/>
            <a:ext cx="984300" cy="107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29" idx="3"/>
            <a:endCxn id="131" idx="1"/>
          </p:cNvCxnSpPr>
          <p:nvPr/>
        </p:nvCxnSpPr>
        <p:spPr>
          <a:xfrm>
            <a:off x="4849300" y="3378579"/>
            <a:ext cx="1101900" cy="1298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/>
        </p:nvSpPr>
        <p:spPr>
          <a:xfrm>
            <a:off x="3702825" y="4341000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6380488" y="3141200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6482900" y="5618863"/>
            <a:ext cx="8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1108200" y="2810650"/>
            <a:ext cx="984300" cy="1188600"/>
          </a:xfrm>
          <a:prstGeom prst="can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GitHub repository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8" name="Google Shape;138;p16"/>
          <p:cNvCxnSpPr>
            <a:stCxn id="137" idx="4"/>
            <a:endCxn id="129" idx="1"/>
          </p:cNvCxnSpPr>
          <p:nvPr/>
        </p:nvCxnSpPr>
        <p:spPr>
          <a:xfrm flipH="1" rot="10800000">
            <a:off x="2092500" y="3378550"/>
            <a:ext cx="10791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3336075" y="2397500"/>
            <a:ext cx="65976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