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Quattrocento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QuattrocentoSans-italic.fntdata"/><Relationship Id="rId10" Type="http://schemas.openxmlformats.org/officeDocument/2006/relationships/font" Target="fonts/QuattrocentoSans-bold.fntdata"/><Relationship Id="rId12" Type="http://schemas.openxmlformats.org/officeDocument/2006/relationships/font" Target="fonts/QuattrocentoSans-boldItalic.fntdata"/><Relationship Id="rId9" Type="http://schemas.openxmlformats.org/officeDocument/2006/relationships/font" Target="fonts/Quattrocento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16d481c3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416d481c3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0e034a1ee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40e034a1ee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59" y="1085363"/>
            <a:ext cx="4636495" cy="21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94359" y="3429000"/>
            <a:ext cx="622091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Scheduling a Jenkins Job</a:t>
            </a:r>
            <a:endParaRPr b="1" sz="4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794479" y="1004341"/>
            <a:ext cx="10717967" cy="749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5632" y="5685879"/>
            <a:ext cx="1422923" cy="64781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794475" y="1404226"/>
            <a:ext cx="9414900" cy="4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Scheduling is one of the options of a Build Trigger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CRON expressions to schedule a job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line consists of 5 fields separated by TAB or whitespace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MINUTE HOUR DOM MONTH DOW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specify multiple values, use the following: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for all valid values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0-9 specify a range of values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2,3,4,5 to enumerate multiple values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Hash system for automatic balancing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H H * * * instead of 0 0 * * *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aliases like @yearly, @monthly, @weekly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@hourly is the same as H * * * *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794479" y="408972"/>
            <a:ext cx="622091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Scheduling a </a:t>
            </a:r>
            <a:r>
              <a:rPr b="1" lang="en-US" sz="28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Jenkins </a:t>
            </a:r>
            <a:r>
              <a:rPr b="1" lang="en-US" sz="28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job </a:t>
            </a:r>
            <a:endParaRPr b="1" sz="28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2505500" y="2397500"/>
            <a:ext cx="92190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Scheduling the build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2826725" y="2397500"/>
            <a:ext cx="7436100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Thank You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