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attrocento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boldItalic.fntdata"/><Relationship Id="rId10" Type="http://schemas.openxmlformats.org/officeDocument/2006/relationships/font" Target="fonts/QuattrocentoSans-italic.fntdata"/><Relationship Id="rId9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6d481c3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16d481c3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e034a1e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0e034a1ee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9" y="3429000"/>
            <a:ext cx="687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Triggering builds remotely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899675" y="2397500"/>
            <a:ext cx="98247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Triggering remote builds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2826725" y="2397500"/>
            <a:ext cx="7436100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