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Quattrocento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QuattrocentoSans-italic.fntdata"/><Relationship Id="rId10" Type="http://schemas.openxmlformats.org/officeDocument/2006/relationships/font" Target="fonts/QuattrocentoSans-bold.fntdata"/><Relationship Id="rId12" Type="http://schemas.openxmlformats.org/officeDocument/2006/relationships/font" Target="fonts/QuattrocentoSans-boldItalic.fntdata"/><Relationship Id="rId9" Type="http://schemas.openxmlformats.org/officeDocument/2006/relationships/font" Target="fonts/Quattrocento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16d481c35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416d481c35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2b03d8293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42b03d8293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0e034a1ee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40e034a1ee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359" y="1085363"/>
            <a:ext cx="4636495" cy="211084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994349" y="3429000"/>
            <a:ext cx="6875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Parameterizing Jenkins job</a:t>
            </a:r>
            <a:endParaRPr b="1" sz="44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290800" y="138575"/>
            <a:ext cx="98247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Parameterizing build</a:t>
            </a:r>
            <a:endParaRPr sz="6000">
              <a:solidFill>
                <a:srgbClr val="1C4587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552550" y="1430100"/>
            <a:ext cx="10823400" cy="45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Allow you to prompt users for one or more inputs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Each parameter has a name and a value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Can be accessed using $paramater or %parameter%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‘Build Now’ will be replaced by ‘Build with Parameters’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290800" y="138575"/>
            <a:ext cx="9824700" cy="12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Types of Parameters</a:t>
            </a:r>
            <a:endParaRPr sz="6000">
              <a:solidFill>
                <a:srgbClr val="1C4587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552550" y="1430100"/>
            <a:ext cx="10823400" cy="4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Boolean Parameter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Choice Parameter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Credentials Parameter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File </a:t>
            </a:r>
            <a:r>
              <a:rPr lang="en-US" sz="1800">
                <a:solidFill>
                  <a:schemeClr val="dk1"/>
                </a:solidFill>
              </a:rPr>
              <a:t>Parameter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List Subversion tags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Password Parameter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Run Parameter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String Parameter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2826725" y="2397500"/>
            <a:ext cx="7436100" cy="2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Thank You</a:t>
            </a:r>
            <a:endParaRPr sz="6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