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17a39771a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417a39771a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59" y="1085363"/>
            <a:ext cx="4636495" cy="211084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94347" y="3429000"/>
            <a:ext cx="827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Creating Users</a:t>
            </a:r>
            <a:endParaRPr b="1" sz="44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3596475" y="1939275"/>
            <a:ext cx="6717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Thank You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