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5a6a2a5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25a6a2a5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7" y="3429000"/>
            <a:ext cx="8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Configuring Jenkins system - 2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