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5a6a2a5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5a6a2a5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Extended Email notifications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