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6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7a3977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17a3977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8e8ef4a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28e8ef4a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8e8ef4a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428e8ef4a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8e8ef4a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428e8ef4a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8e8ef4a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428e8ef4a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7" y="3429000"/>
            <a:ext cx="82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 to Pipelines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62900" y="108025"/>
            <a:ext cx="11529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Introduction to Jenkins Pipeline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76125" y="1437525"/>
            <a:ext cx="11289600" cy="4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suite of plugins that support continuous delivery pipelines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They provide tools for modeling delivery pipelines as code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Definition is written into a text file called ‘Jenkinsfile.’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62900" y="108025"/>
            <a:ext cx="11529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Benefits of Pipeline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76125" y="1437525"/>
            <a:ext cx="11289600" cy="4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Automatically creates a Pipeline build process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Code review of the Pipeline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Audit trail of the Pipeline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Single source of truth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62900" y="108025"/>
            <a:ext cx="11529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Declarative vs Scripted Pipeline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76125" y="1437525"/>
            <a:ext cx="11289600" cy="4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Jenkinsfile can be written using: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Declarative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Scripted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Declarative is a more recent feature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provides rich syntactical features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designed to make reading &amp; writing Pipelines easier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62900" y="108025"/>
            <a:ext cx="11529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Why Pipeline?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76125" y="1437525"/>
            <a:ext cx="11289600" cy="4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Pipelines add a powerful set of automation tools onto Jenkins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Features of Pipeline are: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Pipelines are implemented in 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Pipelines support complex real-world CD requirements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Pipelines can survive both planned and unplanned restarts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Pipeline plugin supports custom extensions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Pipelines can stop and wait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