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Quattrocen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3977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17a3977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8e8ef4a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8e8ef4a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29106847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29106847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47" y="3429000"/>
            <a:ext cx="827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Pipelines concepts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Pipeline concepts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Pipeline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Node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Stage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Step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Declarative Pipeline syntax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pipeline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agent any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stages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stage('Build') 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steps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//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stage('Test') 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steps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//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stage('Deploy') 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steps {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//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62900" y="108025"/>
            <a:ext cx="115296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Scripted</a:t>
            </a:r>
            <a:r>
              <a:rPr lang="en-US" sz="6000">
                <a:solidFill>
                  <a:srgbClr val="1C4587"/>
                </a:solidFill>
              </a:rPr>
              <a:t> Pipeline syntax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6125" y="1437525"/>
            <a:ext cx="11289600" cy="4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 {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stage('Build') 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//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stage('Test') 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//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stage('Deploy') {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//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