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Quattrocento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boldItalic.fntdata"/><Relationship Id="rId10" Type="http://schemas.openxmlformats.org/officeDocument/2006/relationships/font" Target="fonts/QuattrocentoSans-italic.fntdata"/><Relationship Id="rId9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7a3977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17a3977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8e8ef4a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28e8ef4a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47" y="3429000"/>
            <a:ext cx="827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Creating a simple Pipeline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62900" y="108025"/>
            <a:ext cx="11529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Creating a simple Pipeline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76125" y="1437525"/>
            <a:ext cx="11289600" cy="4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Pipeline can be created in any of the following ways: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Blue Ocean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Through Classic UI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In SCM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