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8e8ef4a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28e8ef4a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50" y="3429000"/>
            <a:ext cx="9573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Building a Project with Jenkins Pipeline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