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Quattrocento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boldItalic.fntdata"/><Relationship Id="rId10" Type="http://schemas.openxmlformats.org/officeDocument/2006/relationships/font" Target="fonts/QuattrocentoSans-italic.fntdata"/><Relationship Id="rId9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8e8ef4a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28e8ef4a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ac550bd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2ac550bd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0" y="3429000"/>
            <a:ext cx="9573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Building a Pipeline with Jenkinsfile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92525" y="357525"/>
            <a:ext cx="116685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</a:rPr>
              <a:t>Jenkinsfile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87525" y="1316350"/>
            <a:ext cx="11473500" cy="4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Complex Pipelines are difficult to write and maintain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You can write Jenkinsfile in an IDE and commit to source control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