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8e8ef4a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28e8ef4a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2ac550bd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42ac550bd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Environment variables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292525" y="357525"/>
            <a:ext cx="116685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FF"/>
                </a:solidFill>
              </a:rPr>
              <a:t>Environment variables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87525" y="1316350"/>
            <a:ext cx="11473500" cy="4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Jenkins exposes environment variables through the variable ‘env.’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Entire list of environment variables is accessible from localhost:8080/pipeline-syntax/globa;s#env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