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2" Type="http://schemas.openxmlformats.org/officeDocument/2006/relationships/font" Target="fonts/QuattrocentoSans-boldItalic.fntdata"/><Relationship Id="rId9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8e8ef4a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28e8ef4a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ac550bd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2ac550bd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f8219c1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42f8219c1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Setting Environment variables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92525" y="357525"/>
            <a:ext cx="11668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</a:rPr>
              <a:t>Setting Environment variables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87525" y="1316350"/>
            <a:ext cx="11473500" cy="4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Declarative Pipeline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 ‘environment’ directive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Scripted Pipeline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 ‘withEnv’ step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 sz="1800"/>
              <a:t>environment</a:t>
            </a:r>
            <a:r>
              <a:rPr lang="en-US" sz="1800"/>
              <a:t> directive in top-level pipeline block will apply to all steps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 sz="1800"/>
              <a:t>environment</a:t>
            </a:r>
            <a:r>
              <a:rPr lang="en-US" sz="1800"/>
              <a:t> directive within a stage will only apply within the stage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4839900" y="2553900"/>
            <a:ext cx="54735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Demo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