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embeddedFontLst>
    <p:embeddedFont>
      <p:font typeface="Quattrocento Sans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QuattrocentoSans-italic.fntdata"/><Relationship Id="rId10" Type="http://schemas.openxmlformats.org/officeDocument/2006/relationships/font" Target="fonts/QuattrocentoSans-bold.fntdata"/><Relationship Id="rId12" Type="http://schemas.openxmlformats.org/officeDocument/2006/relationships/font" Target="fonts/QuattrocentoSans-boldItalic.fntdata"/><Relationship Id="rId9" Type="http://schemas.openxmlformats.org/officeDocument/2006/relationships/font" Target="fonts/QuattrocentoSans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28e8ef4a7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428e8ef4a7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3052e541e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43052e541e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3052e541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43052e541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359" y="1085363"/>
            <a:ext cx="4636495" cy="211084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994350" y="3429000"/>
            <a:ext cx="9573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0070C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Getting started with Blue Ocean</a:t>
            </a:r>
            <a:endParaRPr b="1" sz="4400">
              <a:solidFill>
                <a:srgbClr val="0070C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464350" y="517925"/>
            <a:ext cx="104835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4A86E8"/>
                </a:solidFill>
              </a:rPr>
              <a:t>What is Blue Ocean?</a:t>
            </a:r>
            <a:endParaRPr b="1" sz="2400">
              <a:solidFill>
                <a:srgbClr val="4A86E8"/>
              </a:solidFill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625075" y="1482325"/>
            <a:ext cx="11019300" cy="47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Blue Ocean redefines the user experience of Jenkins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Features of Blue Ocean are: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Visualization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Pipeline editor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Personalization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Precision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Native integration for branch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/>
        </p:nvSpPr>
        <p:spPr>
          <a:xfrm>
            <a:off x="464350" y="517925"/>
            <a:ext cx="104835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4A86E8"/>
                </a:solidFill>
              </a:rPr>
              <a:t>A few trivia</a:t>
            </a:r>
            <a:endParaRPr b="1" sz="2400">
              <a:solidFill>
                <a:srgbClr val="4A86E8"/>
              </a:solidFill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625075" y="1482325"/>
            <a:ext cx="11019300" cy="47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Why Jenkins Blue Ocean?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The name Blue Ocean comes from…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‘Skate to where the puck is going to be, not where it has been...’</a:t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Works with Pipeline and Freestyle jobs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Popularity of Blue Ocean means classic Jenkins UI will go forever?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How is Blue Ocean UI built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/>
        </p:nvSpPr>
        <p:spPr>
          <a:xfrm>
            <a:off x="3596475" y="1939275"/>
            <a:ext cx="67170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1C4587"/>
                </a:solidFill>
              </a:rPr>
              <a:t>Thank You</a:t>
            </a:r>
            <a:endParaRPr sz="6000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