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Quattrocento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QuattrocentoSans-boldItalic.fntdata"/><Relationship Id="rId9" Type="http://schemas.openxmlformats.org/officeDocument/2006/relationships/font" Target="fonts/Quattrocen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QuattrocentoSans-regular.fntdata"/><Relationship Id="rId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3052e541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43052e541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359" y="1085363"/>
            <a:ext cx="4636495" cy="211084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994350" y="3429000"/>
            <a:ext cx="9573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Creating a Pipeline in Blue Ocean</a:t>
            </a:r>
            <a:endParaRPr b="1" sz="44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3596475" y="1939275"/>
            <a:ext cx="67170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Thank You</a:t>
            </a:r>
            <a:endParaRPr sz="60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