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Quattrocento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QuattrocentoSans-italic.fntdata"/><Relationship Id="rId10" Type="http://schemas.openxmlformats.org/officeDocument/2006/relationships/font" Target="fonts/QuattrocentoSans-bold.fntdata"/><Relationship Id="rId12" Type="http://schemas.openxmlformats.org/officeDocument/2006/relationships/font" Target="fonts/QuattrocentoSans-boldItalic.fntdata"/><Relationship Id="rId9" Type="http://schemas.openxmlformats.org/officeDocument/2006/relationships/font" Target="fonts/Quattrocento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3052e541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43052e541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3272be07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43272be07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272be07d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43272be07d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50" y="3429000"/>
            <a:ext cx="95733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Running Jenkins in Docker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149625" y="153325"/>
            <a:ext cx="91908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Using Jenkins in Docker</a:t>
            </a:r>
            <a:endParaRPr sz="6000">
              <a:solidFill>
                <a:srgbClr val="1C4587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553650" y="1571625"/>
            <a:ext cx="101085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Efficient mechanism for deploying applications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Pipeline has built-in support for interacting with Docker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Users can define any tools required for their pipeline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Jenkins automatically starts the container and execute the steps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607350" y="1939275"/>
            <a:ext cx="94656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Running Jenkins in Docker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3596475" y="1939275"/>
            <a:ext cx="671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Thank You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