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Build Monitor View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Build Monitor View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9775" y="1649975"/>
            <a:ext cx="100290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Provides a highly visible view of jobs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Easily displays according to the computer screens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Demo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