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Catlight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Catlight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9775" y="1649975"/>
            <a:ext cx="10029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notification app for developers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Available for Windows, Mac &amp; Linux OS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Monitor Bugs, Tasks, Builds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See status in the tray and get notified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is not a Jenkins plugin.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Demo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