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Quattrocento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italic.fntdata"/><Relationship Id="rId10" Type="http://schemas.openxmlformats.org/officeDocument/2006/relationships/font" Target="fonts/QuattrocentoSans-bold.fntdata"/><Relationship Id="rId12" Type="http://schemas.openxmlformats.org/officeDocument/2006/relationships/font" Target="fonts/QuattrocentoSans-boldItalic.fntdata"/><Relationship Id="rId9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052e54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3052e54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272be07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3272be07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5976bbe4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445976bbe4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0" y="3429000"/>
            <a:ext cx="95733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Jenkins CLI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49625" y="153325"/>
            <a:ext cx="96765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Jenkins CLI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09775" y="1649975"/>
            <a:ext cx="100290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Jenkins has a built-in CLI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Demo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