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2" Type="http://schemas.openxmlformats.org/officeDocument/2006/relationships/font" Target="fonts/QuattrocentoSans-boldItalic.fntdata"/><Relationship Id="rId9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052e54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052e54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272be07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3272be07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5976bbe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445976bbe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 Multibranch pipeline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49625" y="153325"/>
            <a:ext cx="96765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Jenkins Multibranch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09775" y="1649975"/>
            <a:ext cx="100290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Implement different Jenkinsfile for different branches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258650" y="1939275"/>
            <a:ext cx="9054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Creating a Multibranch Pipeline project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