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5976bbe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45976bbe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Multibranch pipeline - 2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258650" y="1939275"/>
            <a:ext cx="9054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Creating a Multibranch Pipeline project - 2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