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QuattrocentoSans-boldItalic.fntdata"/><Relationship Id="rId10" Type="http://schemas.openxmlformats.org/officeDocument/2006/relationships/font" Target="fonts/QuattrocentoSans-italic.fntdata"/><Relationship Id="rId9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3272be07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43272be07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45976bbe4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445976bbe4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359" y="1085363"/>
            <a:ext cx="4636495" cy="211084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94350" y="3429000"/>
            <a:ext cx="95733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70C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Integrating Jenkins with Slack</a:t>
            </a:r>
            <a:endParaRPr b="1" sz="4400">
              <a:solidFill>
                <a:srgbClr val="0070C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258650" y="1939275"/>
            <a:ext cx="9054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Integrating Jenkins with Slack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3596475" y="1939275"/>
            <a:ext cx="67170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1C4587"/>
                </a:solidFill>
              </a:rPr>
              <a:t>Thank You</a:t>
            </a:r>
            <a:endParaRPr sz="6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