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Quattrocento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boldItalic.fntdata"/><Relationship Id="rId10" Type="http://schemas.openxmlformats.org/officeDocument/2006/relationships/font" Target="fonts/QuattrocentoSans-italic.fntdata"/><Relationship Id="rId9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272be07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3272be07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45976bbe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45976bbe4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Jenkins - Metrics &amp; Trends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642575" y="463925"/>
            <a:ext cx="7123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History Metrics Plugin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24125" y="1750975"/>
            <a:ext cx="100680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Mean Time To Failure (MTTF)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Mean Time To Recovery (MTTR)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Standard Deviation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