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2B8C3-9D6D-3B4F-8AD4-4F47F2D67EFA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078DC-BAFC-6C4E-850F-24C8FD4E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078DC-BAFC-6C4E-850F-24C8FD4E63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B03-3854-304B-BB5D-51F881BC6E6E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AB03-3854-304B-BB5D-51F881BC6E6E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D50C-3AE3-3448-999D-01C1EFEB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4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7"/>
            <a:ext cx="9144000" cy="2387600"/>
          </a:xfrm>
        </p:spPr>
        <p:txBody>
          <a:bodyPr/>
          <a:lstStyle/>
          <a:p>
            <a:r>
              <a:rPr lang="en-US" dirty="0"/>
              <a:t>Mapping </a:t>
            </a:r>
            <a:r>
              <a:rPr lang="en-US" b="1" dirty="0"/>
              <a:t>Carbon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Monox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de </a:t>
            </a:r>
            <a:r>
              <a:rPr lang="en-US" dirty="0"/>
              <a:t>levels in the </a:t>
            </a:r>
            <a:r>
              <a:rPr lang="en-US" b="1" dirty="0" smtClean="0"/>
              <a:t>U</a:t>
            </a:r>
            <a:r>
              <a:rPr lang="en-US" dirty="0" smtClean="0"/>
              <a:t>.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2"/>
          </a:xfrm>
        </p:spPr>
        <p:txBody>
          <a:bodyPr>
            <a:normAutofit/>
          </a:bodyPr>
          <a:lstStyle/>
          <a:p>
            <a:r>
              <a:rPr lang="en-US" i="1" dirty="0"/>
              <a:t>CSE 6242 — Data </a:t>
            </a:r>
            <a:r>
              <a:rPr lang="en-US" b="1" i="1" dirty="0"/>
              <a:t>Visualization</a:t>
            </a:r>
            <a:r>
              <a:rPr lang="en-US" i="1" dirty="0"/>
              <a:t> and </a:t>
            </a:r>
            <a:r>
              <a:rPr lang="en-US" b="1" i="1" dirty="0" smtClean="0"/>
              <a:t>Analytics</a:t>
            </a:r>
          </a:p>
          <a:p>
            <a:endParaRPr lang="en-US" dirty="0" smtClean="0"/>
          </a:p>
          <a:p>
            <a:r>
              <a:rPr lang="en-US" sz="1900" dirty="0" smtClean="0"/>
              <a:t>Vincent </a:t>
            </a:r>
            <a:r>
              <a:rPr lang="en-US" sz="1900" dirty="0" err="1" smtClean="0"/>
              <a:t>Marois</a:t>
            </a:r>
            <a:r>
              <a:rPr lang="en-US" sz="1900" dirty="0" smtClean="0"/>
              <a:t>, Alexandre </a:t>
            </a:r>
            <a:r>
              <a:rPr lang="en-US" sz="1900" dirty="0" err="1" smtClean="0"/>
              <a:t>Jouandin</a:t>
            </a:r>
            <a:r>
              <a:rPr lang="en-US" sz="1900" dirty="0" smtClean="0"/>
              <a:t>, Baptiste Amato, Alexis Durocher</a:t>
            </a:r>
            <a:endParaRPr lang="en-US" sz="1900" dirty="0"/>
          </a:p>
          <a:p>
            <a:r>
              <a:rPr lang="en-US" sz="1900" dirty="0" smtClean="0"/>
              <a:t>Gabriel Hurtado, Nicolas Six, </a:t>
            </a:r>
            <a:r>
              <a:rPr lang="en-US" sz="1900" dirty="0" err="1" smtClean="0"/>
              <a:t>Eymard</a:t>
            </a:r>
            <a:r>
              <a:rPr lang="en-US" sz="1900" dirty="0" smtClean="0"/>
              <a:t> Prevost</a:t>
            </a: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7005">
            <a:off x="9875949" y="1574567"/>
            <a:ext cx="909536" cy="4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r>
              <a:rPr lang="en-US" b="1" dirty="0" smtClean="0"/>
              <a:t> </a:t>
            </a:r>
            <a:r>
              <a:rPr lang="en-US" sz="2400" i="1" dirty="0"/>
              <a:t>CO </a:t>
            </a:r>
            <a:r>
              <a:rPr lang="en-US" sz="2400" i="1" dirty="0"/>
              <a:t>is a </a:t>
            </a:r>
            <a:r>
              <a:rPr lang="en-US" sz="2400" b="1" i="1" dirty="0">
                <a:solidFill>
                  <a:srgbClr val="C00000"/>
                </a:solidFill>
              </a:rPr>
              <a:t>colorless</a:t>
            </a:r>
            <a:r>
              <a:rPr lang="en-US" sz="2400" i="1" dirty="0"/>
              <a:t>, </a:t>
            </a:r>
            <a:r>
              <a:rPr lang="en-US" sz="2400" b="1" i="1" dirty="0">
                <a:solidFill>
                  <a:srgbClr val="C00000"/>
                </a:solidFill>
              </a:rPr>
              <a:t>odorless</a:t>
            </a:r>
            <a:r>
              <a:rPr lang="en-US" sz="2400" i="1" dirty="0"/>
              <a:t>, and </a:t>
            </a:r>
            <a:r>
              <a:rPr lang="en-US" sz="2400" b="1" i="1" dirty="0">
                <a:solidFill>
                  <a:srgbClr val="C00000"/>
                </a:solidFill>
              </a:rPr>
              <a:t>tasteless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 smtClean="0"/>
              <a:t>gas. One of </a:t>
            </a:r>
            <a:r>
              <a:rPr lang="en-US" sz="2400" i="1" dirty="0"/>
              <a:t>the most common causes of </a:t>
            </a:r>
            <a:r>
              <a:rPr lang="en-US" sz="2400" b="1" i="1" dirty="0">
                <a:solidFill>
                  <a:srgbClr val="C00000"/>
                </a:solidFill>
              </a:rPr>
              <a:t>poisoning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/>
              <a:t>in the </a:t>
            </a:r>
            <a:r>
              <a:rPr lang="en-US" sz="2400" i="1" dirty="0" smtClean="0"/>
              <a:t>U.S * with </a:t>
            </a:r>
            <a:r>
              <a:rPr lang="en-US" sz="2400" b="1" i="1" dirty="0" smtClean="0">
                <a:solidFill>
                  <a:srgbClr val="C00000"/>
                </a:solidFill>
              </a:rPr>
              <a:t>high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</a:rPr>
              <a:t>warming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i="1" dirty="0" smtClean="0"/>
              <a:t>potential.</a:t>
            </a:r>
            <a:endParaRPr lang="en-US" sz="3600" b="1" i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5968"/>
            <a:ext cx="9890933" cy="3679031"/>
          </a:xfrm>
        </p:spPr>
      </p:pic>
    </p:spTree>
    <p:extLst>
      <p:ext uri="{BB962C8B-B14F-4D97-AF65-F5344CB8AC3E}">
        <p14:creationId xmlns:p14="http://schemas.microsoft.com/office/powerpoint/2010/main" val="11077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469900"/>
            <a:ext cx="9309100" cy="591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Blip>
                <a:blip r:embed="rId2"/>
              </a:buBlip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Visualization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as a </a:t>
            </a:r>
            <a:r>
              <a:rPr lang="en-US" b="1" dirty="0" smtClean="0"/>
              <a:t>public awareness</a:t>
            </a:r>
            <a:r>
              <a:rPr lang="en-US" dirty="0" smtClean="0"/>
              <a:t> tool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Interactivity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emphasize </a:t>
            </a:r>
            <a:r>
              <a:rPr lang="en-US" b="1" dirty="0" smtClean="0"/>
              <a:t>sources</a:t>
            </a:r>
            <a:r>
              <a:rPr lang="en-US" dirty="0" smtClean="0"/>
              <a:t> and </a:t>
            </a:r>
            <a:r>
              <a:rPr lang="en-US" b="1" dirty="0" smtClean="0"/>
              <a:t>impacts</a:t>
            </a:r>
            <a:r>
              <a:rPr lang="en-US" dirty="0" smtClean="0"/>
              <a:t> correlations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Filtering</a:t>
            </a:r>
            <a:r>
              <a:rPr lang="en-US" dirty="0" smtClean="0"/>
              <a:t> in </a:t>
            </a:r>
            <a:r>
              <a:rPr lang="en-US" b="1" dirty="0" smtClean="0"/>
              <a:t>time</a:t>
            </a:r>
            <a:r>
              <a:rPr lang="en-US" dirty="0" smtClean="0"/>
              <a:t> and </a:t>
            </a:r>
            <a:r>
              <a:rPr lang="en-US" b="1" dirty="0" smtClean="0"/>
              <a:t>space</a:t>
            </a:r>
          </a:p>
          <a:p>
            <a:pPr>
              <a:buSzPct val="70000"/>
              <a:buBlip>
                <a:blip r:embed="rId2"/>
              </a:buBlip>
            </a:pPr>
            <a:r>
              <a:rPr lang="en-US" dirty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Statistical Learning </a:t>
            </a:r>
            <a:r>
              <a:rPr lang="en-US" dirty="0" smtClean="0"/>
              <a:t>for CO emission </a:t>
            </a:r>
            <a:r>
              <a:rPr lang="en-US" b="1" dirty="0" smtClean="0"/>
              <a:t>prediction</a:t>
            </a:r>
            <a:r>
              <a:rPr lang="en-US" dirty="0" smtClean="0"/>
              <a:t> a/o </a:t>
            </a:r>
            <a:r>
              <a:rPr lang="en-US" b="1" dirty="0" smtClean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804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98</Words>
  <Application>Microsoft Macintosh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Mapping Carbon Monoxide levels in the U.S</vt:lpstr>
      <vt:lpstr>Why ? CO is a colorless, odorless, and tasteless gas. One of the most common causes of poisoning in the U.S * with high warming potential.</vt:lpstr>
      <vt:lpstr>How ? </vt:lpstr>
      <vt:lpstr>What 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Carbon Monoxide levels in the US</dc:title>
  <dc:creator>Alexis Durocher</dc:creator>
  <cp:lastModifiedBy>Alexis Durocher</cp:lastModifiedBy>
  <cp:revision>8</cp:revision>
  <dcterms:created xsi:type="dcterms:W3CDTF">2019-03-03T01:53:23Z</dcterms:created>
  <dcterms:modified xsi:type="dcterms:W3CDTF">2019-03-03T03:40:34Z</dcterms:modified>
</cp:coreProperties>
</file>